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ven Locklair" initials="SL" lastIdx="0" clrIdx="0">
    <p:extLst>
      <p:ext uri="{19B8F6BF-5375-455C-9EA6-DF929625EA0E}">
        <p15:presenceInfo xmlns:p15="http://schemas.microsoft.com/office/powerpoint/2012/main" userId="dd07097bfa06811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>
        <p:scale>
          <a:sx n="75" d="100"/>
          <a:sy n="75" d="100"/>
        </p:scale>
        <p:origin x="288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27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9232A-6435-48CB-957F-E16459A64BC5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F148E-8476-42B8-9F75-9ADD844EFA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9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95299-407C-4713-AC4E-E15C1E4B26B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FA870-A554-46FD-995E-F8A6599F5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5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In 1951 a man died and left in his will $75,000 for those who were fundamentally Christians. The Judge declared that a Christian can believe almost anything based on the testimony.  But the Bible defines who a Christian is! In this lesson, we will give three reasons why you should be a Christian &amp; remain faithful to the Lord!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FA870-A554-46FD-995E-F8A6599F5B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6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r>
              <a:rPr lang="en-US" dirty="0" err="1" smtClean="0"/>
              <a:t>Tex</a:t>
            </a:r>
            <a:r>
              <a:rPr lang="en-US" dirty="0" smtClean="0"/>
              <a:t> House of Rep Pat Fallon that is running 7 marathons in 7 days on 7 continents for </a:t>
            </a:r>
            <a:r>
              <a:rPr lang="en-US" dirty="0" err="1" smtClean="0"/>
              <a:t>pediatatric</a:t>
            </a:r>
            <a:r>
              <a:rPr lang="en-US" dirty="0" smtClean="0"/>
              <a:t> cancer. http://www.worldmarathonchallenge.com/  Great challenge of being married for a</a:t>
            </a:r>
            <a:r>
              <a:rPr lang="en-US" baseline="0" dirty="0" smtClean="0"/>
              <a:t> lifetime and yet Webster’s made 50 years this past week!  Imitate them as they imitate Christ.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FA870-A554-46FD-995E-F8A6599F5B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7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FA870-A554-46FD-995E-F8A6599F5B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00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FA870-A554-46FD-995E-F8A6599F5B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4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4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57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60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3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9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3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1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5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8073-4302-4AEE-A979-E669AEA282F7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DE915-AAF5-41E1-A6D7-AE7CCE24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7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60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 Saints Lift Your Voices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48- On Zion’s Glorious Summit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53- Christ the Lord is Risen Today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395- A Beautiful Life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325- I Am Resolved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576- Faith is the Victory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0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080166"/>
          </a:xfrm>
        </p:spPr>
        <p:txBody>
          <a:bodyPr>
            <a:noAutofit/>
          </a:bodyPr>
          <a:lstStyle/>
          <a:p>
            <a:r>
              <a:rPr lang="en-US" sz="18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Why be a Christian</a:t>
            </a:r>
            <a:endParaRPr lang="en-US" sz="18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1277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Wear the Grandest Name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405"/>
            <a:ext cx="12192000" cy="5753595"/>
          </a:xfrm>
        </p:spPr>
        <p:txBody>
          <a:bodyPr>
            <a:normAutofit lnSpcReduction="10000"/>
          </a:bodyPr>
          <a:lstStyle/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Isaiah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said concerning God’s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people in the future,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“And you will be </a:t>
            </a:r>
            <a:r>
              <a:rPr lang="en-US" sz="40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called by a new name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which the mouth of the LORD will designate.”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(Isa. 62:2)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Lord would give the name, not men.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What does the Scripture say?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“The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disciples were </a:t>
            </a:r>
            <a:r>
              <a:rPr lang="en-US" sz="40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first called Christians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at Antioch”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(Acts 11:26)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Greek word for “called” (</a:t>
            </a:r>
            <a:r>
              <a:rPr lang="en-US" sz="40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chrematizo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means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“to give a divine command or admonition, to teach from heaven” (Thayer’s, p. 671). 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90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Wear the Grandest Name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0655"/>
            <a:ext cx="12192000" cy="5866410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Believers should </a:t>
            </a: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not call themselves by a man’s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name or doctrine- it leads to division and doesn’t honor Christ [Baptist, Catholic, Lutheran] (1 Cor. 1:10-13; 14:33).</a:t>
            </a:r>
            <a:endParaRPr lang="en-US" sz="3900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Some will argue that there’s nothing in a name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.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1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 Does </a:t>
            </a: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it matter whether the right name is signed on a check, your name is in the will, or if your wife submits to wear your name?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Since the name of Christ is above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everyone else, let </a:t>
            </a: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us not be ashamed to wear the grandest name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!                            </a:t>
            </a: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(Eph.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1:21; </a:t>
            </a:r>
            <a:r>
              <a:rPr lang="en-US" sz="39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1 Peter 4:15-16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4" charset="0"/>
                <a:cs typeface="Tahoma" pitchFamily="34" charset="0"/>
              </a:rPr>
              <a:t>)</a:t>
            </a: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90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Have the Greatest Influence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949539"/>
          </a:xfrm>
        </p:spPr>
        <p:txBody>
          <a:bodyPr>
            <a:normAutofit fontScale="925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You are the salt of the earth and the light of the world. So let it shine! (Matthew 5:13-16)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Godly people are to the human race what salt is to food- the element that preserves it from destruction. (Genesis 18:24-32)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gospel spread rapidly in the 1</a:t>
            </a:r>
            <a:r>
              <a:rPr lang="en-US" sz="4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st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century.          (Acts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2:41; 4:4;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5:14; 14:1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Because you are a Christian, you have a greater power to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save souls than any politician or world leader.</a:t>
            </a: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79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Have the Greatest Influence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949539"/>
          </a:xfrm>
        </p:spPr>
        <p:txBody>
          <a:bodyPr>
            <a:normAutofit fontScale="925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You can have more influence than the richest man, the greatest athlete, the most acclaimed actor, as you share 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gospel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with others as Paul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did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(Eph. 3:7-8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Prayer is powerful and the gospel changes lives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.  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(Eph. 3:20-21; Rom.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1:16)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gospel can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convert the drinker into being sober,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immoral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into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being pure, and the persecutor into being a preacher (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Co.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6:9-11; 1 Tim.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1:12ff).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There is joy in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repentance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(Lk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. 15:7;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James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5:19-20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)!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49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Meet the Highest Challenge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949539"/>
          </a:xfrm>
        </p:spPr>
        <p:txBody>
          <a:bodyPr>
            <a:normAutofit lnSpcReduction="1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Ambitious people love a great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challenge                     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(becoming a Navy Seal, winning a gold medal, climbing a mountain, running a marathon)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The call of the gospel leads us to a higher, nobler, demanding, but more rewarding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life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Phil. 3:14).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Think of the many saints who met the highest challenge of serving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God (Hebrews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11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)!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 must be willing to deny ourselves, take up our cross and follow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Jesus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(Luke 9:23-25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6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5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Meet the Highest Challenge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949539"/>
          </a:xfrm>
        </p:spPr>
        <p:txBody>
          <a:bodyPr>
            <a:normAutofit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We must restrain our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appetites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, sacrifice our wills, and practice His precepts so that we will be useful in His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service (1 Cor. 9:24-27;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2 Tim. 2:21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It is the highest challenge but it has the greatest reward not only in this life but also the life to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come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(Mark 10:28-30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So let us run with endurance the race that is set before us all the way to the finish line as we fix our eyes on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Jesus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(Heb. 12:2-3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90648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7526"/>
            <a:ext cx="12192000" cy="5949539"/>
          </a:xfrm>
        </p:spPr>
        <p:txBody>
          <a:bodyPr>
            <a:normAutofit fontScale="92500" lnSpcReduction="10000"/>
          </a:bodyPr>
          <a:lstStyle/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Why should you be a Christian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&amp; faithful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the Lord?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wear the grandest name!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have the greatest influence!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meet the highest challenge! </a:t>
            </a: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This would not be possible without the loving sacrifice of Jesus for your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sins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(Heb. 2:9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)!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514"/>
                </a:outerShdw>
              </a:effectLst>
              <a:latin typeface="Tahoma" pitchFamily="32" charset="0"/>
            </a:endParaRPr>
          </a:p>
          <a:p>
            <a:pPr marL="609600" indent="-609600" algn="ctr">
              <a:buClr>
                <a:srgbClr val="000000"/>
              </a:buClr>
              <a:buSzPct val="25000"/>
              <a:defRPr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To become a Christian,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believe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, repent, confess, and be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baptized (Mark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514"/>
                  </a:outerShdw>
                </a:effectLst>
                <a:latin typeface="Tahoma" pitchFamily="32" charset="0"/>
              </a:rPr>
              <a:t>16:16; Acts 2:38; 8:35-38; 22:16)</a:t>
            </a:r>
          </a:p>
          <a:p>
            <a:pPr marL="0" indent="0" algn="ctr">
              <a:buClr>
                <a:srgbClr val="000000"/>
              </a:buClr>
              <a:buSzPct val="25000"/>
              <a:buNone/>
              <a:defRPr/>
            </a:pPr>
            <a:endParaRPr lang="en-US" sz="390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01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829</Words>
  <Application>Microsoft Office PowerPoint</Application>
  <PresentationFormat>Widescreen</PresentationFormat>
  <Paragraphs>74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Hymns for Worship at Woodmont</vt:lpstr>
      <vt:lpstr>Why be a Christian</vt:lpstr>
      <vt:lpstr>To Wear the Grandest Name</vt:lpstr>
      <vt:lpstr>To Wear the Grandest Name</vt:lpstr>
      <vt:lpstr>To Have the Greatest Influence</vt:lpstr>
      <vt:lpstr>To Have the Greatest Influence</vt:lpstr>
      <vt:lpstr>To Meet the Highest Challenge</vt:lpstr>
      <vt:lpstr>To Meet the Highest Challenge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 a Christian</dc:title>
  <dc:creator>Steven Locklair</dc:creator>
  <cp:lastModifiedBy>Steven Locklair</cp:lastModifiedBy>
  <cp:revision>23</cp:revision>
  <cp:lastPrinted>2016-01-17T13:07:35Z</cp:lastPrinted>
  <dcterms:created xsi:type="dcterms:W3CDTF">2016-01-16T19:49:55Z</dcterms:created>
  <dcterms:modified xsi:type="dcterms:W3CDTF">2016-01-17T19:32:01Z</dcterms:modified>
</cp:coreProperties>
</file>