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58" r:id="rId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Locklair" initials="SL" lastIdx="3" clrIdx="0">
    <p:extLst>
      <p:ext uri="{19B8F6BF-5375-455C-9EA6-DF929625EA0E}">
        <p15:presenceInfo xmlns:p15="http://schemas.microsoft.com/office/powerpoint/2012/main" userId="dd07097bfa0681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100" d="100"/>
          <a:sy n="100" d="100"/>
        </p:scale>
        <p:origin x="216" y="90"/>
      </p:cViewPr>
      <p:guideLst/>
    </p:cSldViewPr>
  </p:slideViewPr>
  <p:notesTextViewPr>
    <p:cViewPr>
      <p:scale>
        <a:sx n="3" d="2"/>
        <a:sy n="3" d="2"/>
      </p:scale>
      <p:origin x="0" y="0"/>
    </p:cViewPr>
  </p:notesTextViewPr>
  <p:notesViewPr>
    <p:cSldViewPr snapToGrid="0">
      <p:cViewPr varScale="1">
        <p:scale>
          <a:sx n="98" d="100"/>
          <a:sy n="98" d="100"/>
        </p:scale>
        <p:origin x="196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12-26T20:56:08.771" idx="2">
    <p:pos x="10" y="10"/>
    <p:text>Sow a thought, reap an action. Sow an action, reap a habit.  Sow a habit, reap a character.  Sow a charcter, reap a destiny.</p:text>
    <p:extLst>
      <p:ext uri="{C676402C-5697-4E1C-873F-D02D1690AC5C}">
        <p15:threadingInfo xmlns:p15="http://schemas.microsoft.com/office/powerpoint/2012/main" timeZoneBias="3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6" y="1"/>
            <a:ext cx="3066733" cy="452974"/>
          </a:xfrm>
          <a:prstGeom prst="rect">
            <a:avLst/>
          </a:prstGeom>
        </p:spPr>
        <p:txBody>
          <a:bodyPr vert="horz" lIns="91440" tIns="45720" rIns="91440" bIns="45720" rtlCol="0"/>
          <a:lstStyle>
            <a:lvl1pPr algn="r">
              <a:defRPr sz="1200"/>
            </a:lvl1pPr>
          </a:lstStyle>
          <a:p>
            <a:fld id="{242EFC72-BE7C-4D33-8997-ED03D638A1F9}" type="datetimeFigureOut">
              <a:rPr lang="en-US" smtClean="0"/>
              <a:t>1/1/2016</a:t>
            </a:fld>
            <a:endParaRPr lang="en-US"/>
          </a:p>
        </p:txBody>
      </p:sp>
      <p:sp>
        <p:nvSpPr>
          <p:cNvPr id="4" name="Footer Placeholder 3"/>
          <p:cNvSpPr>
            <a:spLocks noGrp="1"/>
          </p:cNvSpPr>
          <p:nvPr>
            <p:ph type="ftr" sz="quarter" idx="2"/>
          </p:nvPr>
        </p:nvSpPr>
        <p:spPr>
          <a:xfrm>
            <a:off x="1" y="8575142"/>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6" y="8575142"/>
            <a:ext cx="3066733" cy="452973"/>
          </a:xfrm>
          <a:prstGeom prst="rect">
            <a:avLst/>
          </a:prstGeom>
        </p:spPr>
        <p:txBody>
          <a:bodyPr vert="horz" lIns="91440" tIns="45720" rIns="91440" bIns="45720" rtlCol="0" anchor="b"/>
          <a:lstStyle>
            <a:lvl1pPr algn="r">
              <a:defRPr sz="1200"/>
            </a:lvl1pPr>
          </a:lstStyle>
          <a:p>
            <a:fld id="{EEB40994-0473-473F-B2A0-DD70ABD4F1DC}" type="slidenum">
              <a:rPr lang="en-US" smtClean="0"/>
              <a:t>‹#›</a:t>
            </a:fld>
            <a:endParaRPr lang="en-US"/>
          </a:p>
        </p:txBody>
      </p:sp>
    </p:spTree>
    <p:extLst>
      <p:ext uri="{BB962C8B-B14F-4D97-AF65-F5344CB8AC3E}">
        <p14:creationId xmlns:p14="http://schemas.microsoft.com/office/powerpoint/2010/main" val="4064125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276" cy="45160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311" y="1"/>
            <a:ext cx="3067520" cy="451609"/>
          </a:xfrm>
          <a:prstGeom prst="rect">
            <a:avLst/>
          </a:prstGeom>
        </p:spPr>
        <p:txBody>
          <a:bodyPr vert="horz" lIns="91440" tIns="45720" rIns="91440" bIns="45720" rtlCol="0"/>
          <a:lstStyle>
            <a:lvl1pPr algn="r">
              <a:defRPr sz="1200"/>
            </a:lvl1pPr>
          </a:lstStyle>
          <a:p>
            <a:fld id="{ED59AF6B-9597-485B-A8E6-E5CE5929F8D1}" type="datetimeFigureOut">
              <a:rPr lang="en-US" smtClean="0"/>
              <a:t>1/1/2016</a:t>
            </a:fld>
            <a:endParaRPr lang="en-US"/>
          </a:p>
        </p:txBody>
      </p:sp>
      <p:sp>
        <p:nvSpPr>
          <p:cNvPr id="4" name="Slide Image Placeholder 3"/>
          <p:cNvSpPr>
            <a:spLocks noGrp="1" noRot="1" noChangeAspect="1"/>
          </p:cNvSpPr>
          <p:nvPr>
            <p:ph type="sldImg" idx="2"/>
          </p:nvPr>
        </p:nvSpPr>
        <p:spPr>
          <a:xfrm>
            <a:off x="831850" y="1128713"/>
            <a:ext cx="5413375"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81" y="4343945"/>
            <a:ext cx="5660913" cy="35561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6505"/>
            <a:ext cx="3066276" cy="45160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311" y="8576505"/>
            <a:ext cx="3067520" cy="451608"/>
          </a:xfrm>
          <a:prstGeom prst="rect">
            <a:avLst/>
          </a:prstGeom>
        </p:spPr>
        <p:txBody>
          <a:bodyPr vert="horz" lIns="91440" tIns="45720" rIns="91440" bIns="45720" rtlCol="0" anchor="b"/>
          <a:lstStyle>
            <a:lvl1pPr algn="r">
              <a:defRPr sz="1200"/>
            </a:lvl1pPr>
          </a:lstStyle>
          <a:p>
            <a:fld id="{4DBE0CFE-A014-4858-BA68-656159720BD5}" type="slidenum">
              <a:rPr lang="en-US" smtClean="0"/>
              <a:t>‹#›</a:t>
            </a:fld>
            <a:endParaRPr lang="en-US"/>
          </a:p>
        </p:txBody>
      </p:sp>
    </p:spTree>
    <p:extLst>
      <p:ext uri="{BB962C8B-B14F-4D97-AF65-F5344CB8AC3E}">
        <p14:creationId xmlns:p14="http://schemas.microsoft.com/office/powerpoint/2010/main" val="3036559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Daily Bible reading program- read the Bible each day meditate on it- memorize it.</a:t>
            </a:r>
            <a:endParaRPr lang="en-US" dirty="0"/>
          </a:p>
        </p:txBody>
      </p:sp>
      <p:sp>
        <p:nvSpPr>
          <p:cNvPr id="4" name="Slide Number Placeholder 3"/>
          <p:cNvSpPr>
            <a:spLocks noGrp="1"/>
          </p:cNvSpPr>
          <p:nvPr>
            <p:ph type="sldNum" sz="quarter" idx="10"/>
          </p:nvPr>
        </p:nvSpPr>
        <p:spPr/>
        <p:txBody>
          <a:bodyPr/>
          <a:lstStyle/>
          <a:p>
            <a:fld id="{4DBE0CFE-A014-4858-BA68-656159720BD5}" type="slidenum">
              <a:rPr lang="en-US" smtClean="0"/>
              <a:t>1</a:t>
            </a:fld>
            <a:endParaRPr lang="en-US"/>
          </a:p>
        </p:txBody>
      </p:sp>
    </p:spTree>
    <p:extLst>
      <p:ext uri="{BB962C8B-B14F-4D97-AF65-F5344CB8AC3E}">
        <p14:creationId xmlns:p14="http://schemas.microsoft.com/office/powerpoint/2010/main" val="354406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Sow a thought, reap an action. Sow an action, reap a habit.  Sow a habit, reap a character.  Sow a </a:t>
            </a:r>
            <a:r>
              <a:rPr lang="en-US" dirty="0" err="1" smtClean="0"/>
              <a:t>charactor</a:t>
            </a:r>
            <a:r>
              <a:rPr lang="en-US" dirty="0" smtClean="0"/>
              <a:t>, reap a destiny.</a:t>
            </a:r>
          </a:p>
          <a:p>
            <a:r>
              <a:rPr lang="en-US" dirty="0" smtClean="0"/>
              <a:t>We must change our pattern of behavior if we are going to be prepared to go to heaven through Christ.  By God’s grace and blood of Christ we have been given the ability to do God’s will.  We can’t expect to go through life unprepared and go to heaven just like the athlete who doesn’t learn the game plan or want to submit to it to be celebrating with his teammates the championship.</a:t>
            </a:r>
            <a:endParaRPr lang="en-US" dirty="0"/>
          </a:p>
        </p:txBody>
      </p:sp>
      <p:sp>
        <p:nvSpPr>
          <p:cNvPr id="4" name="Slide Number Placeholder 3"/>
          <p:cNvSpPr>
            <a:spLocks noGrp="1"/>
          </p:cNvSpPr>
          <p:nvPr>
            <p:ph type="sldNum" sz="quarter" idx="10"/>
          </p:nvPr>
        </p:nvSpPr>
        <p:spPr/>
        <p:txBody>
          <a:bodyPr/>
          <a:lstStyle/>
          <a:p>
            <a:fld id="{4DBE0CFE-A014-4858-BA68-656159720BD5}" type="slidenum">
              <a:rPr lang="en-US" smtClean="0"/>
              <a:t>2</a:t>
            </a:fld>
            <a:endParaRPr lang="en-US"/>
          </a:p>
        </p:txBody>
      </p:sp>
    </p:spTree>
    <p:extLst>
      <p:ext uri="{BB962C8B-B14F-4D97-AF65-F5344CB8AC3E}">
        <p14:creationId xmlns:p14="http://schemas.microsoft.com/office/powerpoint/2010/main" val="389594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A9F1B2-608D-4AFF-AC17-1DA31CAC481E}"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103229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A9F1B2-608D-4AFF-AC17-1DA31CAC481E}"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703727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A9F1B2-608D-4AFF-AC17-1DA31CAC481E}"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97007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A9F1B2-608D-4AFF-AC17-1DA31CAC481E}"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245850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A9F1B2-608D-4AFF-AC17-1DA31CAC481E}" type="datetimeFigureOut">
              <a:rPr lang="en-US" smtClean="0"/>
              <a:t>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137668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A9F1B2-608D-4AFF-AC17-1DA31CAC481E}"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921757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A9F1B2-608D-4AFF-AC17-1DA31CAC481E}" type="datetimeFigureOut">
              <a:rPr lang="en-US" smtClean="0"/>
              <a:t>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59540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A9F1B2-608D-4AFF-AC17-1DA31CAC481E}" type="datetimeFigureOut">
              <a:rPr lang="en-US" smtClean="0"/>
              <a:t>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285879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A9F1B2-608D-4AFF-AC17-1DA31CAC481E}" type="datetimeFigureOut">
              <a:rPr lang="en-US" smtClean="0"/>
              <a:t>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2390473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A9F1B2-608D-4AFF-AC17-1DA31CAC481E}"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541913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A9F1B2-608D-4AFF-AC17-1DA31CAC481E}" type="datetimeFigureOut">
              <a:rPr lang="en-US" smtClean="0"/>
              <a:t>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75B6B-893F-4939-8A2B-E4954C8D46AF}" type="slidenum">
              <a:rPr lang="en-US" smtClean="0"/>
              <a:t>‹#›</a:t>
            </a:fld>
            <a:endParaRPr lang="en-US"/>
          </a:p>
        </p:txBody>
      </p:sp>
    </p:spTree>
    <p:extLst>
      <p:ext uri="{BB962C8B-B14F-4D97-AF65-F5344CB8AC3E}">
        <p14:creationId xmlns:p14="http://schemas.microsoft.com/office/powerpoint/2010/main" val="1066646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A9F1B2-608D-4AFF-AC17-1DA31CAC481E}" type="datetimeFigureOut">
              <a:rPr lang="en-US" smtClean="0"/>
              <a:t>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75B6B-893F-4939-8A2B-E4954C8D46AF}" type="slidenum">
              <a:rPr lang="en-US" smtClean="0"/>
              <a:t>‹#›</a:t>
            </a:fld>
            <a:endParaRPr lang="en-US"/>
          </a:p>
        </p:txBody>
      </p:sp>
    </p:spTree>
    <p:extLst>
      <p:ext uri="{BB962C8B-B14F-4D97-AF65-F5344CB8AC3E}">
        <p14:creationId xmlns:p14="http://schemas.microsoft.com/office/powerpoint/2010/main" val="7144646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25974"/>
          </a:xfrm>
        </p:spPr>
        <p:txBody>
          <a:bodyPr>
            <a:normAutofit fontScale="90000"/>
          </a:bodyPr>
          <a:lstStyle/>
          <a:p>
            <a:pPr algn="ctr"/>
            <a:r>
              <a:rPr lang="en-US" sz="6600" dirty="0" smtClean="0">
                <a:solidFill>
                  <a:srgbClr val="FFFF00"/>
                </a:solidFill>
                <a:latin typeface="Tahoma" panose="020B0604030504040204" pitchFamily="34" charset="0"/>
                <a:ea typeface="Tahoma" panose="020B0604030504040204" pitchFamily="34" charset="0"/>
                <a:cs typeface="Tahoma" panose="020B0604030504040204" pitchFamily="34" charset="0"/>
              </a:rPr>
              <a:t>Goals for 2016</a:t>
            </a:r>
            <a:endPar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25976"/>
            <a:ext cx="12192000" cy="5932024"/>
          </a:xfrm>
        </p:spPr>
        <p:txBody>
          <a:bodyPr>
            <a:normAutofit/>
          </a:bodyPr>
          <a:lstStyle/>
          <a:p>
            <a:r>
              <a:rPr lang="en-US" sz="4400" b="1" u="sng" dirty="0" smtClean="0">
                <a:solidFill>
                  <a:srgbClr val="FFFF00"/>
                </a:solidFill>
                <a:latin typeface="Tahoma "/>
                <a:ea typeface="Tahoma" panose="020B0604030504040204" pitchFamily="34" charset="0"/>
                <a:cs typeface="Arial" panose="020B0604020202020204" pitchFamily="34" charset="0"/>
              </a:rPr>
              <a:t>G</a:t>
            </a:r>
            <a:r>
              <a:rPr lang="en-US" sz="4400" dirty="0" smtClean="0">
                <a:solidFill>
                  <a:schemeClr val="bg1"/>
                </a:solidFill>
                <a:latin typeface="Tahoma "/>
                <a:ea typeface="Tahoma" panose="020B0604030504040204" pitchFamily="34" charset="0"/>
                <a:cs typeface="Arial" panose="020B0604020202020204" pitchFamily="34" charset="0"/>
              </a:rPr>
              <a:t>row Spiritually [read &amp; study Bible, meditate]</a:t>
            </a:r>
          </a:p>
          <a:p>
            <a:pPr marL="0" indent="0">
              <a:buNone/>
            </a:pPr>
            <a:r>
              <a:rPr lang="en-US" sz="4400" dirty="0" smtClean="0">
                <a:solidFill>
                  <a:schemeClr val="bg1"/>
                </a:solidFill>
                <a:latin typeface="Tahoma "/>
                <a:ea typeface="Tahoma" panose="020B0604030504040204" pitchFamily="34" charset="0"/>
                <a:cs typeface="Arial" panose="020B0604020202020204" pitchFamily="34" charset="0"/>
              </a:rPr>
              <a:t>    (1 Pet. 2:1-3; Col. 4:16; 2 Tim. 2:15; Ps. 1:2) </a:t>
            </a:r>
          </a:p>
          <a:p>
            <a:r>
              <a:rPr lang="en-US" sz="4400" b="1" u="sng" dirty="0" smtClean="0">
                <a:solidFill>
                  <a:srgbClr val="FFFF00"/>
                </a:solidFill>
                <a:latin typeface="Tahoma "/>
                <a:ea typeface="Tahoma" panose="020B0604030504040204" pitchFamily="34" charset="0"/>
                <a:cs typeface="Arial" panose="020B0604020202020204" pitchFamily="34" charset="0"/>
              </a:rPr>
              <a:t>O</a:t>
            </a:r>
            <a:r>
              <a:rPr lang="en-US" sz="4400" dirty="0" smtClean="0">
                <a:solidFill>
                  <a:schemeClr val="bg1"/>
                </a:solidFill>
                <a:latin typeface="Tahoma "/>
                <a:ea typeface="Tahoma" panose="020B0604030504040204" pitchFamily="34" charset="0"/>
                <a:cs typeface="Arial" panose="020B0604020202020204" pitchFamily="34" charset="0"/>
              </a:rPr>
              <a:t>bey </a:t>
            </a:r>
            <a:r>
              <a:rPr lang="en-US" sz="4400" dirty="0" smtClean="0">
                <a:solidFill>
                  <a:schemeClr val="bg1"/>
                </a:solidFill>
                <a:latin typeface="Tahoma "/>
                <a:ea typeface="Tahoma" panose="020B0604030504040204" pitchFamily="34" charset="0"/>
                <a:cs typeface="Arial" panose="020B0604020202020204" pitchFamily="34" charset="0"/>
              </a:rPr>
              <a:t>Jesus Christ [don’t just call Jesus Lord]</a:t>
            </a:r>
            <a:endParaRPr lang="en-US" sz="4400" dirty="0" smtClean="0">
              <a:solidFill>
                <a:schemeClr val="bg1"/>
              </a:solidFill>
              <a:latin typeface="Tahoma "/>
              <a:ea typeface="Tahoma" panose="020B0604030504040204" pitchFamily="34" charset="0"/>
              <a:cs typeface="Arial" panose="020B0604020202020204" pitchFamily="34" charset="0"/>
            </a:endParaRPr>
          </a:p>
          <a:p>
            <a:pPr marL="0" indent="0">
              <a:buNone/>
            </a:pPr>
            <a:r>
              <a:rPr lang="en-US" sz="4400" dirty="0" smtClean="0">
                <a:solidFill>
                  <a:schemeClr val="bg1"/>
                </a:solidFill>
                <a:latin typeface="Tahoma "/>
                <a:ea typeface="Tahoma" panose="020B0604030504040204" pitchFamily="34" charset="0"/>
                <a:cs typeface="Arial" panose="020B0604020202020204" pitchFamily="34" charset="0"/>
              </a:rPr>
              <a:t> </a:t>
            </a:r>
            <a:r>
              <a:rPr lang="en-US" sz="4400" dirty="0" smtClean="0">
                <a:solidFill>
                  <a:schemeClr val="bg1"/>
                </a:solidFill>
                <a:latin typeface="Tahoma "/>
                <a:ea typeface="Tahoma" panose="020B0604030504040204" pitchFamily="34" charset="0"/>
                <a:cs typeface="Arial" panose="020B0604020202020204" pitchFamily="34" charset="0"/>
              </a:rPr>
              <a:t>  (Heb. 5:8-9; Ax 2:38; 2 Th. 1:7-9; Mt. 7:21-27)</a:t>
            </a:r>
            <a:endParaRPr lang="en-US" sz="4400" dirty="0" smtClean="0">
              <a:solidFill>
                <a:schemeClr val="bg1"/>
              </a:solidFill>
              <a:latin typeface="Tahoma "/>
              <a:ea typeface="Tahoma" panose="020B0604030504040204" pitchFamily="34" charset="0"/>
              <a:cs typeface="Arial" panose="020B0604020202020204" pitchFamily="34" charset="0"/>
            </a:endParaRPr>
          </a:p>
          <a:p>
            <a:r>
              <a:rPr lang="en-US" sz="4400" b="1" u="sng" dirty="0" smtClean="0">
                <a:solidFill>
                  <a:srgbClr val="FFFF00"/>
                </a:solidFill>
                <a:latin typeface="Tahoma "/>
                <a:ea typeface="Tahoma" panose="020B0604030504040204" pitchFamily="34" charset="0"/>
                <a:cs typeface="Arial" panose="020B0604020202020204" pitchFamily="34" charset="0"/>
              </a:rPr>
              <a:t>A</a:t>
            </a:r>
            <a:r>
              <a:rPr lang="en-US" sz="4400" dirty="0" smtClean="0">
                <a:solidFill>
                  <a:schemeClr val="bg1"/>
                </a:solidFill>
                <a:latin typeface="Tahoma "/>
                <a:ea typeface="Tahoma" panose="020B0604030504040204" pitchFamily="34" charset="0"/>
                <a:cs typeface="Arial" panose="020B0604020202020204" pitchFamily="34" charset="0"/>
              </a:rPr>
              <a:t>ttend Regularly (Jn. 4:23-24; Heb. 10:23-25)</a:t>
            </a:r>
          </a:p>
          <a:p>
            <a:r>
              <a:rPr lang="en-US" sz="4400" b="1" u="sng" dirty="0" smtClean="0">
                <a:solidFill>
                  <a:srgbClr val="FFFF00"/>
                </a:solidFill>
                <a:latin typeface="Tahoma "/>
                <a:ea typeface="Tahoma" panose="020B0604030504040204" pitchFamily="34" charset="0"/>
                <a:cs typeface="Arial" panose="020B0604020202020204" pitchFamily="34" charset="0"/>
              </a:rPr>
              <a:t>L</a:t>
            </a:r>
            <a:r>
              <a:rPr lang="en-US" sz="4400" dirty="0" smtClean="0">
                <a:solidFill>
                  <a:schemeClr val="bg1"/>
                </a:solidFill>
                <a:latin typeface="Tahoma "/>
                <a:ea typeface="Tahoma" panose="020B0604030504040204" pitchFamily="34" charset="0"/>
                <a:cs typeface="Arial" panose="020B0604020202020204" pitchFamily="34" charset="0"/>
              </a:rPr>
              <a:t>ove Always </a:t>
            </a:r>
            <a:r>
              <a:rPr lang="en-US" sz="4400" dirty="0" smtClean="0">
                <a:solidFill>
                  <a:schemeClr val="bg1"/>
                </a:solidFill>
                <a:latin typeface="Tahoma "/>
                <a:ea typeface="Tahoma" panose="020B0604030504040204" pitchFamily="34" charset="0"/>
                <a:cs typeface="Arial" panose="020B0604020202020204" pitchFamily="34" charset="0"/>
              </a:rPr>
              <a:t>[Enemies</a:t>
            </a:r>
            <a:r>
              <a:rPr lang="en-US" sz="4400" dirty="0" smtClean="0">
                <a:solidFill>
                  <a:schemeClr val="bg1"/>
                </a:solidFill>
                <a:latin typeface="Tahoma "/>
                <a:ea typeface="Tahoma" panose="020B0604030504040204" pitchFamily="34" charset="0"/>
                <a:cs typeface="Arial" panose="020B0604020202020204" pitchFamily="34" charset="0"/>
              </a:rPr>
              <a:t>, Family, Brethren]</a:t>
            </a:r>
          </a:p>
          <a:p>
            <a:pPr marL="0" indent="0">
              <a:buNone/>
            </a:pPr>
            <a:r>
              <a:rPr lang="en-US" sz="4400" dirty="0" smtClean="0">
                <a:solidFill>
                  <a:schemeClr val="bg1"/>
                </a:solidFill>
                <a:latin typeface="Tahoma "/>
                <a:ea typeface="Tahoma" panose="020B0604030504040204" pitchFamily="34" charset="0"/>
                <a:cs typeface="Arial" panose="020B0604020202020204" pitchFamily="34" charset="0"/>
              </a:rPr>
              <a:t>     (1 Cor. 13:8; 16:14; Mt. 5:43ff; 1 John 3:16)</a:t>
            </a:r>
          </a:p>
          <a:p>
            <a:r>
              <a:rPr lang="en-US" sz="4400" b="1" u="sng" dirty="0" smtClean="0">
                <a:solidFill>
                  <a:srgbClr val="FFFF00"/>
                </a:solidFill>
                <a:latin typeface="Tahoma "/>
                <a:ea typeface="Tahoma" panose="020B0604030504040204" pitchFamily="34" charset="0"/>
                <a:cs typeface="Arial" panose="020B0604020202020204" pitchFamily="34" charset="0"/>
              </a:rPr>
              <a:t>S</a:t>
            </a:r>
            <a:r>
              <a:rPr lang="en-US" sz="4400" dirty="0" smtClean="0">
                <a:solidFill>
                  <a:schemeClr val="bg1"/>
                </a:solidFill>
                <a:latin typeface="Tahoma "/>
                <a:ea typeface="Tahoma" panose="020B0604030504040204" pitchFamily="34" charset="0"/>
                <a:cs typeface="Arial" panose="020B0604020202020204" pitchFamily="34" charset="0"/>
              </a:rPr>
              <a:t>hine Brightly (Phil. 2:14-16; Matt. 5:16)</a:t>
            </a:r>
          </a:p>
          <a:p>
            <a:endParaRPr lang="en-US" dirty="0"/>
          </a:p>
        </p:txBody>
      </p:sp>
    </p:spTree>
    <p:extLst>
      <p:ext uri="{BB962C8B-B14F-4D97-AF65-F5344CB8AC3E}">
        <p14:creationId xmlns:p14="http://schemas.microsoft.com/office/powerpoint/2010/main" val="58424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768484"/>
          </a:xfrm>
        </p:spPr>
        <p:txBody>
          <a:bodyPr>
            <a:noAutofit/>
          </a:bodyPr>
          <a:lstStyle/>
          <a:p>
            <a:pPr algn="ctr"/>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the Last Year…</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844952"/>
            <a:ext cx="12192000" cy="6089248"/>
          </a:xfrm>
        </p:spPr>
        <p:txBody>
          <a:bodyPr>
            <a:normAutofit fontScale="92500" lnSpcReduction="10000"/>
          </a:bodyPr>
          <a:lstStyle/>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…did I grow spiritually or neglect the Bible?</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…did I obey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or disobey Him?</a:t>
            </a:r>
            <a:endPar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…did I attend services regularly or was I lax?</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…did I love my fellow man always or did I fall short?</a:t>
            </a:r>
          </a:p>
          <a:p>
            <a:pPr marL="0" indent="0">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…did I shine as a light for Jesus or let it go out?</a:t>
            </a:r>
          </a:p>
          <a:p>
            <a:pPr marL="0" indent="0">
              <a:buNone/>
            </a:pPr>
            <a:endParaRPr lang="en-US" sz="1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Examine </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yourself- We will all be judged by God’s word in the last day and go to heaven or hell (John 12:48-50).</a:t>
            </a:r>
          </a:p>
          <a:p>
            <a:pPr marL="0" indent="0" algn="ctr">
              <a:buNone/>
            </a:pPr>
            <a:endParaRPr lang="en-US" sz="9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By God’s grace and Jesus’ death, you can be forgiven of all of your sins by believing &amp; confessing He is God’s Son, along with repenting and bein</a:t>
            </a:r>
            <a:r>
              <a:rPr lang="en-US" sz="3800" dirty="0" smtClean="0">
                <a:solidFill>
                  <a:schemeClr val="bg1"/>
                </a:solidFill>
                <a:latin typeface="Tahoma" panose="020B0604030504040204" pitchFamily="34" charset="0"/>
                <a:ea typeface="Tahoma" panose="020B0604030504040204" pitchFamily="34" charset="0"/>
                <a:cs typeface="Tahoma" panose="020B0604030504040204" pitchFamily="34" charset="0"/>
              </a:rPr>
              <a:t>g baptized in water                   (Rom. 5:6-9; Mark 16:16; Acts 2:38; 8:35-38)</a:t>
            </a: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06090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TotalTime>
  <Words>369</Words>
  <Application>Microsoft Office PowerPoint</Application>
  <PresentationFormat>Widescreen</PresentationFormat>
  <Paragraphs>24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Tahoma</vt:lpstr>
      <vt:lpstr>Tahoma </vt:lpstr>
      <vt:lpstr>Office Theme</vt:lpstr>
      <vt:lpstr>Goals for 2016</vt:lpstr>
      <vt:lpstr>In the Last Year…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Goals for 2016</dc:title>
  <dc:creator>Steven Locklair</dc:creator>
  <cp:lastModifiedBy>Steven Locklair</cp:lastModifiedBy>
  <cp:revision>28</cp:revision>
  <cp:lastPrinted>2015-12-27T02:48:02Z</cp:lastPrinted>
  <dcterms:created xsi:type="dcterms:W3CDTF">2015-12-26T21:20:30Z</dcterms:created>
  <dcterms:modified xsi:type="dcterms:W3CDTF">2016-01-01T17:09:01Z</dcterms:modified>
</cp:coreProperties>
</file>