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6" r:id="rId3"/>
    <p:sldId id="258" r:id="rId4"/>
    <p:sldId id="260" r:id="rId5"/>
    <p:sldId id="261" r:id="rId6"/>
    <p:sldId id="262" r:id="rId7"/>
    <p:sldId id="265" r:id="rId8"/>
    <p:sldId id="264" r:id="rId9"/>
    <p:sldId id="263" r:id="rId10"/>
    <p:sldId id="266" r:id="rId11"/>
    <p:sldId id="268" r:id="rId12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D60B-7A9D-4E5A-BE74-797995CCD7A8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C1390-3575-4B1D-AF20-56E29F788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56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160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338" y="0"/>
            <a:ext cx="3913187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C6132-3A72-47C5-8323-F8003C5083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288" y="3405188"/>
            <a:ext cx="7221537" cy="2787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3063"/>
            <a:ext cx="3911600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338" y="6723063"/>
            <a:ext cx="3913187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66F0C-FE10-4AC2-92A7-DF4668B2A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9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 &amp; Tanya Couch left the US to go to Mexico where they thought they were going to be able to hide from the authorities but they got caught.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66F0C-FE10-4AC2-92A7-DF4668B2A5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9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6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8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7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9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1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5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DC41-8EEE-45DD-A0C9-BD6F808807DC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49F8-0746-495A-B61D-351C38AD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88s- Come, Let us Worship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85s- Communion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701- Walk Beside Me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699- Will you Forgive Me?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366- Rescue the Perishing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378- The Solid Rock</a:t>
            </a:r>
          </a:p>
        </p:txBody>
      </p:sp>
    </p:spTree>
    <p:extLst>
      <p:ext uri="{BB962C8B-B14F-4D97-AF65-F5344CB8AC3E}">
        <p14:creationId xmlns:p14="http://schemas.microsoft.com/office/powerpoint/2010/main" val="21899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iding from Go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088" y="0"/>
            <a:ext cx="513521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88s- Come, Let us Worship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85s- Communion Prayer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701- Walk Beside Me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699- Will you Forgive Me?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366- Rescue the Perishing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378- The Solid Rock</a:t>
            </a:r>
          </a:p>
        </p:txBody>
      </p:sp>
    </p:spTree>
    <p:extLst>
      <p:ext uri="{BB962C8B-B14F-4D97-AF65-F5344CB8AC3E}">
        <p14:creationId xmlns:p14="http://schemas.microsoft.com/office/powerpoint/2010/main" val="24821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16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Can’t Hide from God</a:t>
            </a:r>
            <a:endParaRPr lang="en-US" sz="16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6898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Adam and Eve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6899"/>
            <a:ext cx="12192000" cy="6092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they ate the forbidden fruit they hid themselves from God among the trees in the garden (Gen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3:6-8)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tried to hide but God knew where they were and wanted them to give an account for their actions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asking questions (Gen.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3:9-11,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13a). 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confessing their sin, they blamed others and it still continues to this very day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3:12-13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confess your sins or shift the blame thinking that you can hide them from God?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9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6898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6898"/>
            <a:ext cx="12192000" cy="609204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committed adultery with Bathsheba (2 Sa. 11:2-4).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she was pregnant, he tried to cover it up by having her husband go down to his house (11:5-13).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Uriah refused to go, David decided to have him killed on the battlefield &amp; marry Bathsheba (11:14-27).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knew what he had done &amp; after Nathan rebuked David, he confessed his sin (12:7-13).</a:t>
            </a:r>
          </a:p>
          <a:p>
            <a:pPr marL="0" indent="0" algn="ctr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confess your sin after being rebuked or harden your heart and get mad at the messenger?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26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6898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Ananias and </a:t>
            </a:r>
            <a:r>
              <a:rPr lang="en-US" sz="6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Sapphira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6898"/>
            <a:ext cx="12192000" cy="6092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were disciples of Christ who sold a possession &amp; gave part to the church at Jerusalem (Acts 5:1).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there was united in sacrificing to help needy saints, but God knew what was in their hearts.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gave into Satan’s temptation to lie and God punished them with the death penalty (Acts 5:5, 9).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Do you desire man’s praise so much that you would cover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what you’re doing with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lie? God knows!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07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2765"/>
          </a:xfrm>
        </p:spPr>
        <p:txBody>
          <a:bodyPr>
            <a:noAutofit/>
          </a:bodyPr>
          <a:lstStyle/>
          <a:p>
            <a:pPr algn="ctr"/>
            <a:r>
              <a:rPr 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Some think they can Hide from God </a:t>
            </a:r>
            <a:endParaRPr 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2766"/>
            <a:ext cx="12192000" cy="59861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“God won’t see me” 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the Bible says “no one is hidden from His sight”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10:11; Heb. 4:13).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won’t get caught” 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God has promised “your sin will find you out”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10:6; Num. 32:23).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won’t suffer punishment” 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God will “keep the unrighteous under punishment for the day of judgment” (Ps. 10:13; 2 Pet. 2:9).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think they can deceive God like a man      (Psalm 50:21) by </a:t>
            </a:r>
            <a:r>
              <a:rPr lang="en-US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“pulling the wool over His eyes”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8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6898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Think You can Hide from God?</a:t>
            </a:r>
            <a:endParaRPr lang="en-US" sz="5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6898"/>
            <a:ext cx="12192000" cy="6092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everyone else is asleep, you look at porn on the internet or watch a filthy movie/show (Mt. 5:28).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You go on a business trip or vacation and commit sexual immorality, gamble, or drink (Titus 2:11-12).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had an abortion or took an RU 486 pill to try to cover up your pregnancy (Pr. 6:17).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told your brother in Christ that you forgave them, but you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really don’t want to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(Mt. 18:35).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5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689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Cannot Hide from God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6898"/>
            <a:ext cx="12192000" cy="609204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one is going to be able to hide their sins from God in the Judgment Day (Heb. 4:13).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bring to the light all the sins you committed in the darkness and expose your motives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Cor. 4:6).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Even the secrets of men will be revealed in the last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day.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2:16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Wouldn’t you rather be exposed by God’s word now and obey the Lord so that you can be forgiven (Acts 2:38) rather than be punished in hell forever (2 Thess. 1:7-8)?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689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Repent- don’t try to Hide from God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6898"/>
            <a:ext cx="12192000" cy="6092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 your sin instead of trying to cover it up.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godly sorrow that leads to repentance instead of being sorry that you got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caught (2 Cor. 7:10) .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Forsake the sin, don’t practice it again, instead of making excuses or shifting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blame.                             (Prov.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28:13; 1 John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3:8-9; Luke 14:18; Rom. 2:1) 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Humble yourself instead of trying to hide from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God.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4:8-10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71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5300</TotalTime>
  <Words>787</Words>
  <Application>Microsoft Office PowerPoint</Application>
  <PresentationFormat>Widescreen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Hymns for Worship at Woodmont</vt:lpstr>
      <vt:lpstr>You Can’t Hide from God</vt:lpstr>
      <vt:lpstr>Adam and Eve</vt:lpstr>
      <vt:lpstr>David</vt:lpstr>
      <vt:lpstr>Ananias and Sapphira</vt:lpstr>
      <vt:lpstr>Why Some think they can Hide from God </vt:lpstr>
      <vt:lpstr>Do You Think You can Hide from God?</vt:lpstr>
      <vt:lpstr>You Cannot Hide from God</vt:lpstr>
      <vt:lpstr>Repent- don’t try to Hide from God</vt:lpstr>
      <vt:lpstr>PowerPoint Presentation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Hide from God?</dc:title>
  <dc:creator>Steven Locklair</dc:creator>
  <cp:lastModifiedBy>Steven Locklair</cp:lastModifiedBy>
  <cp:revision>75</cp:revision>
  <cp:lastPrinted>2016-01-31T04:14:34Z</cp:lastPrinted>
  <dcterms:created xsi:type="dcterms:W3CDTF">2016-01-15T18:23:47Z</dcterms:created>
  <dcterms:modified xsi:type="dcterms:W3CDTF">2016-01-31T20:07:22Z</dcterms:modified>
</cp:coreProperties>
</file>