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56" r:id="rId3"/>
    <p:sldId id="257" r:id="rId4"/>
    <p:sldId id="263" r:id="rId5"/>
    <p:sldId id="258" r:id="rId6"/>
    <p:sldId id="260" r:id="rId7"/>
    <p:sldId id="261" r:id="rId8"/>
    <p:sldId id="262" r:id="rId9"/>
    <p:sldId id="259" r:id="rId10"/>
    <p:sldId id="264" r:id="rId11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E216F-5635-4D05-BB44-F98FAA48D4CC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9EF0A-11C4-4D7C-9C0E-0957D49AC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51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4FF78-13A6-4FB3-AED1-800DA89469E0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90DD8-59D4-4C33-ADB5-691D37A70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09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“But if we have these strict rules, Christians won’t desire to join with us.”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90DD8-59D4-4C33-ADB5-691D37A709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8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would we</a:t>
            </a:r>
            <a:r>
              <a:rPr lang="en-US" baseline="0" dirty="0" smtClean="0"/>
              <a:t> function as a church if we just had floating members- meet the budget to preach, edify, and do benevolence?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90DD8-59D4-4C33-ADB5-691D37A709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29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4F96-4ED1-47FB-B26C-5D054BD868B5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3F-2AF8-4BD0-890A-9EDE8B8E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7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4F96-4ED1-47FB-B26C-5D054BD868B5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3F-2AF8-4BD0-890A-9EDE8B8E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7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4F96-4ED1-47FB-B26C-5D054BD868B5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3F-2AF8-4BD0-890A-9EDE8B8E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3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4F96-4ED1-47FB-B26C-5D054BD868B5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3F-2AF8-4BD0-890A-9EDE8B8E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4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4F96-4ED1-47FB-B26C-5D054BD868B5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3F-2AF8-4BD0-890A-9EDE8B8E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4F96-4ED1-47FB-B26C-5D054BD868B5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3F-2AF8-4BD0-890A-9EDE8B8E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9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4F96-4ED1-47FB-B26C-5D054BD868B5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3F-2AF8-4BD0-890A-9EDE8B8E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1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4F96-4ED1-47FB-B26C-5D054BD868B5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3F-2AF8-4BD0-890A-9EDE8B8E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2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4F96-4ED1-47FB-B26C-5D054BD868B5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3F-2AF8-4BD0-890A-9EDE8B8E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1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4F96-4ED1-47FB-B26C-5D054BD868B5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3F-2AF8-4BD0-890A-9EDE8B8E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5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4F96-4ED1-47FB-B26C-5D054BD868B5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653F-2AF8-4BD0-890A-9EDE8B8E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9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C4F96-4ED1-47FB-B26C-5D054BD868B5}" type="datetimeFigureOut">
              <a:rPr lang="en-US" smtClean="0"/>
              <a:t>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F653F-2AF8-4BD0-890A-9EDE8B8E6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1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3776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4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404" y="973777"/>
            <a:ext cx="11087595" cy="5795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412- God is Love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99- Savior, Lead Me lest I Stray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168- Beneath the Cross of Jesus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433- I Love thy Kingdom Lord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620- Room in God’s Kingdom</a:t>
            </a:r>
          </a:p>
          <a:p>
            <a:pPr marL="0" indent="0">
              <a:buNone/>
            </a:pPr>
            <a:r>
              <a:rPr lang="en-US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395- A Beautiful Life</a:t>
            </a:r>
            <a:endParaRPr lang="en-US" sz="4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05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890647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54100"/>
            <a:ext cx="12191999" cy="59523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have not done so, we encourage you to repent and be baptized in the name of Jesus Christ so that your sins will be forgiven (Acts 2:38) and the Lord has promised that He will add you to His church (Acts 2:41,47). 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 a Christian, we encourage you to imitate the divinely approved examples of the 1</a:t>
            </a:r>
            <a:r>
              <a:rPr lang="en-US" sz="3700" baseline="30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century by making your desire known to place membership here or ask more questions about what we believe, teach, and practice. 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72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5450774"/>
          </a:xfrm>
        </p:spPr>
        <p:txBody>
          <a:bodyPr>
            <a:noAutofit/>
          </a:bodyPr>
          <a:lstStyle/>
          <a:p>
            <a:r>
              <a:rPr lang="en-US" sz="1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Placing Membership</a:t>
            </a:r>
            <a:endParaRPr lang="en-US" sz="1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8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"/>
            <a:ext cx="12192000" cy="78377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endParaRPr lang="en-US" sz="6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783773"/>
            <a:ext cx="12191999" cy="62226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penitent believer is baptized, he is forgiven of sins. The Lord adds him to the church (Acts 2:41, 47).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person is a Christian (Acts 11:26), a member of the church of Christ (Matt. 16:18), and enjoys all the spiritual blessings in Christ (Eph. 1:3-14).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does the Bible teach about placing membership in a local church or is it just a tradition of men?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Let’s examine the facts about “placing membership” in the New Testament.</a:t>
            </a:r>
            <a:endParaRPr lang="en-US" sz="3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77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890647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Authority for Placing Membership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66800"/>
            <a:ext cx="12191999" cy="59396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While we don’t have a direct command to place membership, there is a divinely approved example of Paul desiring to join the disciples at Jerusalem (Ax. 9:26)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Apollos desired to go to Achaia, the brethren at Ephesus encouraged him and wrote to the church at Corinth to welcome him (Acts 18:27-28; 1 Cor. 3:6)</a:t>
            </a:r>
          </a:p>
          <a:p>
            <a:pPr marL="0" indent="0" algn="ctr">
              <a:buNone/>
            </a:pPr>
            <a:endParaRPr lang="en-US" sz="18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should imitate their example in desiring to have fellowship with the local church.</a:t>
            </a:r>
            <a:endParaRPr lang="en-US" sz="3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6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890647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Authority for Placing Membership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90648"/>
            <a:ext cx="12191999" cy="61157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must obey the command to worship God in spirit and truth and not forsake the assembling of ourselves together but where will we go (Jn. 4:24; Heb. 10:23-25)?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don’t go to Jerusalem to worship but it is in the local church that we gather together as a body to become like Christ (John 4:21-22; 1 Cor. 14:23; Eph. 4:11-16).</a:t>
            </a:r>
          </a:p>
          <a:p>
            <a:pPr marL="0" indent="0" algn="ctr">
              <a:buNone/>
            </a:pPr>
            <a:endParaRPr lang="en-US" sz="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aren’t a member of a local church, how can you fulfill your responsibilities to help it grow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ever you decide to worship, it must be in spirit and in truth, and not support error.</a:t>
            </a:r>
          </a:p>
          <a:p>
            <a:pPr marL="0" indent="0" algn="ctr">
              <a:buNone/>
            </a:pPr>
            <a:endParaRPr lang="en-US" sz="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23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890647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Local Church has Responsibilities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90648"/>
            <a:ext cx="12191999" cy="61157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body of Christ obeys its Head (Eph. 1:22-23; 5:24).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receive…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…an unbeliever 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Cor. 6:14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…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who hasn’t been immersed for the remission of sins or into one 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body.    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(Acts 2:38-42; 1 Cor. 12:13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3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…those who don’t abide in Christ’ doctrine (2 Jn. 1:9-11)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…the 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factious after 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warnings 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(Titus 3:10-11) </a:t>
            </a:r>
          </a:p>
          <a:p>
            <a:pPr marL="0" indent="0" algn="ctr">
              <a:buNone/>
            </a:pPr>
            <a:endParaRPr lang="en-US" sz="37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25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890647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Local Church has Responsibilities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90648"/>
            <a:ext cx="12191999" cy="61157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receive…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…false teachers (2 Tim. 2:17)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…a fornicator/adulterer (1 Cor. 5:1-2; Matt. 19:9)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…a withdrawn person unless they repent or can prove their faithfulness (1 Cor. 5:4-5; 2 Cor. 2:6-8).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Receive one who is walking in the light- practicing righteousness and confessing sin (1 John 1:7-10; 2:29).</a:t>
            </a:r>
            <a:endParaRPr lang="en-US" sz="3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7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890647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Member has a Responsibility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90648"/>
            <a:ext cx="12191999" cy="61157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loved the church and gave Himself for her that it might be holy and blameless (Eph. 5:25-27).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member should be holy and help keep the church pure (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James </a:t>
            </a:r>
            <a:r>
              <a:rPr lang="en-US" sz="37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1:27; Gal. 6:1; Luke 17:3-4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devil has his ministers &amp; needs just one person to join to destroy the whole group (2 Co. 11:13ff; Gal. 5:9)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spirit of a Diotrephes might gain power &amp; put the faithful out of the church or restrict the truth from being taught (3 John 1:9-11) </a:t>
            </a:r>
          </a:p>
          <a:p>
            <a:pPr marL="0" indent="0" algn="ctr">
              <a:buNone/>
            </a:pPr>
            <a:endParaRPr lang="en-US" sz="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17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890647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Prospective Members should Question</a:t>
            </a:r>
            <a:endParaRPr lang="en-US" sz="5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90648"/>
            <a:ext cx="12191999" cy="61157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have a right to ask questions (1 Thess. 5:21-22).</a:t>
            </a:r>
          </a:p>
          <a:p>
            <a:pPr marL="0" indent="0" algn="ctr">
              <a:buNone/>
            </a:pPr>
            <a:endParaRPr lang="en-US" sz="11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you teach about the work of the church? (</a:t>
            </a:r>
            <a:r>
              <a:rPr lang="en-US" sz="37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Evangelism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Ax 13, </a:t>
            </a:r>
            <a:r>
              <a:rPr lang="en-US" sz="37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Edification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Eph. 4:12, </a:t>
            </a:r>
            <a:r>
              <a:rPr lang="en-US" sz="37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Benevolence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needy saints only- Rom. 15:26, </a:t>
            </a:r>
            <a:r>
              <a:rPr lang="en-US" sz="37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Discipline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- 2 Th. 3:6ff)  </a:t>
            </a:r>
          </a:p>
          <a:p>
            <a:pPr marL="0" indent="0" algn="ctr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you teach about marriage and divorce? One man one woman- life- one exception (Mt. 5:31-32; 19:9)</a:t>
            </a:r>
          </a:p>
          <a:p>
            <a:pPr marL="0" indent="0" algn="ctr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come you don’t have a gym, kitchen, or instruments?</a:t>
            </a:r>
            <a:r>
              <a:rPr lang="en-US" sz="37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There is no command or divinely approved example for their use as part of the work or worship of the church.  </a:t>
            </a:r>
            <a:endParaRPr lang="en-US" sz="3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15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4606</TotalTime>
  <Words>841</Words>
  <Application>Microsoft Office PowerPoint</Application>
  <PresentationFormat>Widescreen</PresentationFormat>
  <Paragraphs>74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Hymns for Worship at Woodmont</vt:lpstr>
      <vt:lpstr>Placing Membership</vt:lpstr>
      <vt:lpstr>Introduction</vt:lpstr>
      <vt:lpstr>Authority for Placing Membership</vt:lpstr>
      <vt:lpstr>Authority for Placing Membership</vt:lpstr>
      <vt:lpstr>The Local Church has Responsibilities</vt:lpstr>
      <vt:lpstr>The Local Church has Responsibilities</vt:lpstr>
      <vt:lpstr>Each Member has a Responsibility</vt:lpstr>
      <vt:lpstr>Prospective Members should Question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Placing Membership</dc:title>
  <dc:creator>Steven Locklair</dc:creator>
  <cp:lastModifiedBy>Steven Locklair</cp:lastModifiedBy>
  <cp:revision>48</cp:revision>
  <cp:lastPrinted>2016-01-10T03:42:13Z</cp:lastPrinted>
  <dcterms:created xsi:type="dcterms:W3CDTF">2016-01-06T20:35:03Z</dcterms:created>
  <dcterms:modified xsi:type="dcterms:W3CDTF">2016-01-10T18:19:33Z</dcterms:modified>
</cp:coreProperties>
</file>