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>
        <p:scale>
          <a:sx n="75" d="100"/>
          <a:sy n="75" d="100"/>
        </p:scale>
        <p:origin x="28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FE4A6-8F10-4960-93BF-14410014ED7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C4453-D011-41CD-881F-FEB19AB2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5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AA560-6177-4289-92BE-A24D5F46EE56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971EB-717F-4288-B7AF-75935EF22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2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can’t control what they do,</a:t>
            </a:r>
            <a:r>
              <a:rPr lang="en-US" baseline="0" dirty="0" smtClean="0"/>
              <a:t> but you can control what you do (Rom. 12:18) Try to be at peace with all men, especially brethren.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971EB-717F-4288-B7AF-75935EF22C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67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how</a:t>
            </a:r>
            <a:r>
              <a:rPr lang="en-US" baseline="0" dirty="0" smtClean="0"/>
              <a:t> do we do that spiritually?  Valentine’s Day- some decide to get married or reconcile differences. Repent and do the deeds you did at first.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971EB-717F-4288-B7AF-75935EF22C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2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971EB-717F-4288-B7AF-75935EF22C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41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If you are subject to heaven’s invitation, God calls, we encourage, you come!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971EB-717F-4288-B7AF-75935EF22C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0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8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0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0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7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6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5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5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5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6ADC-F573-4594-B235-F204DBD0CC0E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E460-5633-49C9-938E-DB349F707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9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11s- I Will Wake the Dawn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118s- God of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666- He Bore it All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79s- Softly, So Softly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278- God is Calling the Prodigal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11s- I Will Wake the Dawn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118s- God of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666- He Bore it All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79s- Softly, So Softly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278- God is Calling the Prodigal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meme.am/instances/250x250/612769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91" y="78963"/>
            <a:ext cx="6689971" cy="668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0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43792"/>
          </a:xfrm>
        </p:spPr>
        <p:txBody>
          <a:bodyPr>
            <a:noAutofit/>
          </a:bodyPr>
          <a:lstStyle/>
          <a:p>
            <a:pPr algn="ctr"/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Prayers Will be Cut Off by</a:t>
            </a:r>
            <a:b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Fulfilling our Marriage Vows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3792"/>
            <a:ext cx="12192000" cy="5795158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husband honors his wife as a fellow heir so that his prayers won’t be hindered (1 Peter 3:7).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Greek word for “hindered” means “</a:t>
            </a:r>
            <a:r>
              <a:rPr lang="en-US" altLang="en-US" sz="3600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cut off.”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Honoring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means more than just not verbally, physically, or mentally abusing her, but sacrificing to fulfill her needs.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don’t love, honor, and cherish your wife as you should, God will cut off your prayers!</a:t>
            </a:r>
            <a:r>
              <a:rPr lang="en-US" altLang="en-US" sz="1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0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1288"/>
          </a:xfrm>
        </p:spPr>
        <p:txBody>
          <a:bodyPr>
            <a:noAutofit/>
          </a:bodyPr>
          <a:lstStyle/>
          <a:p>
            <a:pPr algn="ctr"/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Prayers Will be Cut Off by          </a:t>
            </a:r>
            <a:b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Fulfilling our Marriage Vows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1288"/>
            <a:ext cx="12192000" cy="5456712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wife is to submit respectfully to her man with a meek &amp; quiet spirit, even if he is disobedient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Pet. 3:1-6).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Submissive wives who converted their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husbands by living a godly life have had their prayers answered.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doesn’t mean she must obey Him if he tells her to disobey God’s word. Christ comes first (Matt. 10:34-37).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she is mean, hateful, &amp; rebellious towards him, her prayers will be cut off also (1 Pet. 3:12).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1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91294"/>
          </a:xfrm>
        </p:spPr>
        <p:txBody>
          <a:bodyPr>
            <a:noAutofit/>
          </a:bodyPr>
          <a:lstStyle/>
          <a:p>
            <a:pPr algn="ctr"/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Prayers Will be Cut Off by Not Correcting our Wrongs with Brethren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1294"/>
            <a:ext cx="12192000" cy="5266706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remember that they have something against you, be reconciled to them before offering worship to God.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5:23-24)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have sinned against you, show them their fault in private instead of gossiping about it (Matt. 18:15).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knows if you have failed to obey this command, and will not hear your prayers if you refuse to do what’s right!  </a:t>
            </a:r>
          </a:p>
          <a:p>
            <a:pPr marL="0" indent="0" algn="ctr">
              <a:buNone/>
            </a:pP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9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1288"/>
          </a:xfrm>
        </p:spPr>
        <p:txBody>
          <a:bodyPr>
            <a:noAutofit/>
          </a:bodyPr>
          <a:lstStyle/>
          <a:p>
            <a:pPr algn="ctr"/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Prayers Will be Cut Off if </a:t>
            </a:r>
            <a:b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Unmerciful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1288"/>
            <a:ext cx="12192000" cy="5456712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 Paul showed the same mercy to others that He had been shown by the Lord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Tim. 1:16).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been forgiven of an unpayable debt, and we must forgive those who have sinned against us if we want forgiveness from God (Matt. 6:14-15; 18:23-35)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don’t show mercy but instead bear grudges, resentment, and bitterness, how can you expect to receive mercy in the Judgment (Jas. 2:13)? 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7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06285"/>
          </a:xfrm>
        </p:spPr>
        <p:txBody>
          <a:bodyPr>
            <a:noAutofit/>
          </a:bodyPr>
          <a:lstStyle/>
          <a:p>
            <a:pPr algn="ctr"/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Clearing up the Static so that                   God will Hear You Again 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1288"/>
            <a:ext cx="12192000" cy="5456712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getting mad at the cell phone when I lose communication, I change my position to get in tune.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u="sng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Confess your sin 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whatever obstacle was there will be removed and you will be forgiven (1 Jn. 1:6-10).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u="sng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Reconciled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clear up your guilt with your spouse, brethren, or family member.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u="sng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Restored (First Love)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maybe you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lost your motivation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love- Repent (1 Co. 13:1-3; Rev. 2:5)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8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752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527"/>
            <a:ext cx="12192000" cy="5860473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you’re an erring Christian and haven’t made correction, you have a bad connection to God. 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you’re of an accountable age and have refused to obey the gospel, your calls are not getting through.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no service.</a:t>
            </a: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won’t hear your prayers (Pr. 28:9; Isa.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59:2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calls us through the gospel so that we can be saved through His Son’s blood (2 Th. 2:14; Ro. 5:6ff).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6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752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527"/>
            <a:ext cx="12192000" cy="5860473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terms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are: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believing Jesus is God’s Son, confessing Him before men (Acts 8:37), 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repenting of your sins and being baptized in water   (Acts 2:38; 8:36, 38; 22:16; 1 Pet. 3:21)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altLang="en-US" sz="1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meet His conditions and</a:t>
            </a:r>
            <a:r>
              <a:rPr lang="en-US" sz="36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faithful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you will</a:t>
            </a:r>
            <a:r>
              <a:rPr lang="en-US" sz="36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never have to wonder if he can hear you.</a:t>
            </a:r>
          </a:p>
          <a:p>
            <a:pPr marL="609600" indent="-609600" algn="ctr">
              <a:buClr>
                <a:srgbClr val="000000"/>
              </a:buClr>
              <a:buSzPct val="25000"/>
            </a:pPr>
            <a:endParaRPr lang="en-US" sz="1000" baseline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sz="36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answer will be </a:t>
            </a:r>
            <a:r>
              <a:rPr lang="en-US" sz="3600" i="1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“Yes, I can hear you now!”</a:t>
            </a:r>
            <a:endParaRPr lang="en-US" altLang="en-US" sz="3600" i="1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765</Words>
  <Application>Microsoft Office PowerPoint</Application>
  <PresentationFormat>Widescreen</PresentationFormat>
  <Paragraphs>74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Our Prayers Will be Cut Off by Not Fulfilling our Marriage Vows</vt:lpstr>
      <vt:lpstr>Our Prayers Will be Cut Off by           Not Fulfilling our Marriage Vows</vt:lpstr>
      <vt:lpstr>Our Prayers Will be Cut Off by Not Correcting our Wrongs with Brethren</vt:lpstr>
      <vt:lpstr>Our Prayers Will be Cut Off if  We are Unmerciful</vt:lpstr>
      <vt:lpstr>Clearing up the Static so that                   God will Hear You Again </vt:lpstr>
      <vt:lpstr>Conclusion</vt:lpstr>
      <vt:lpstr>Conclusion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37</cp:revision>
  <cp:lastPrinted>2016-02-14T13:19:42Z</cp:lastPrinted>
  <dcterms:created xsi:type="dcterms:W3CDTF">2016-02-13T17:38:14Z</dcterms:created>
  <dcterms:modified xsi:type="dcterms:W3CDTF">2016-02-14T19:59:41Z</dcterms:modified>
</cp:coreProperties>
</file>