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8" r:id="rId2"/>
    <p:sldId id="262" r:id="rId3"/>
    <p:sldId id="263" r:id="rId4"/>
    <p:sldId id="265" r:id="rId5"/>
    <p:sldId id="266" r:id="rId6"/>
    <p:sldId id="256" r:id="rId7"/>
    <p:sldId id="257" r:id="rId8"/>
    <p:sldId id="258" r:id="rId9"/>
    <p:sldId id="259" r:id="rId10"/>
    <p:sldId id="260" r:id="rId11"/>
    <p:sldId id="261" r:id="rId12"/>
    <p:sldId id="267" r:id="rId13"/>
    <p:sldId id="269" r:id="rId1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160C0-E36B-412C-9F19-4070A356DF4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56240-9132-47C8-8298-049F65BA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0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6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5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1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7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6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6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3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9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7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EE878-C48C-4950-BCBD-0EEC52EC7DBA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1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Hymns for Worship at </a:t>
            </a:r>
            <a:r>
              <a:rPr lang="en-US" sz="6000" dirty="0" err="1" smtClean="0">
                <a:solidFill>
                  <a:srgbClr val="FFFF00"/>
                </a:solidFill>
              </a:rPr>
              <a:t>Woodmont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 Holy, Holy, Holy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68- Lord, We Come before Thee Now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604- I’m the One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550- For Christ and the Church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263- Is Thy Heart Right with God?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6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Local Church is not…</a:t>
            </a:r>
            <a:endParaRPr lang="en-US" sz="6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0654"/>
            <a:ext cx="12192001" cy="5777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8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building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(we don’t go to “church”- we are the church who assemble to worship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God-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Co. 14:23)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8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business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(sell property, books, food, raffle tickets but members give as they prosper, 1 Cor. 16:1-2)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8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social center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(parties, pot lucks, concert, recreation- the church has a spiritual mission)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8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sister congregation to other churches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(the universal church is made of individual Christians, not churches)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0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6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56904"/>
            <a:ext cx="12192001" cy="5801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your picture of the church match up with God’s? 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that the church belongs to Christ, not you!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ways &amp; thoughts are much higher than yours &amp; we will be judged by His word (Is. 55:8-9;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Jn.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12:48).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Christ died for your sins so that you wouldn’t have to go to torment (Rom. 5:8-9).  </a:t>
            </a:r>
          </a:p>
          <a:p>
            <a:pPr marL="0" indent="0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6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6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02526"/>
            <a:ext cx="12192001" cy="5955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believe He is God’s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(John 8:24),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your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sins (Luke 13:3),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confess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before men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10:32),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baptized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(Mark 16:16)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has promised to forgive you of all of your sins and add you to His church, not a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denomination                   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2:36-38, 47; 8:35-38).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6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Hymns for Worship at </a:t>
            </a:r>
            <a:r>
              <a:rPr lang="en-US" sz="6000" dirty="0" err="1" smtClean="0">
                <a:solidFill>
                  <a:srgbClr val="FFFF00"/>
                </a:solidFill>
              </a:rPr>
              <a:t>Woodmont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 Holy, Holy, Holy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68- Lord, We Come before Thee Now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604- I’m the One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550- For Christ and the Church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263- Is Thy Heart Right with God?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592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inside church of christ fellowship hall f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" y="1033154"/>
            <a:ext cx="12055009" cy="404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2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encrypted-tbn1.gstatic.com/images?q=tbn:ANd9GcSh0fjuzdCsIUtgpR57-mA65GUK9uddqZq6ZsJaIP26GQWsFW-8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78" y="140087"/>
            <a:ext cx="11855843" cy="657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8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Good morning and happy Sunday! (I go to the other church too, lol) #gymlife #gym #weekend #Sunday #SundayFunday #goals #workout #exercise #fitness #health #strength #gymrat #teamfit #letsgetit #thickfit #dedication #determination #motivation #gymtime #gohard #hardwork #workhard #bodybuilding #weights #card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90" y="80158"/>
            <a:ext cx="6697683" cy="669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7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5003" y="0"/>
            <a:ext cx="12287003" cy="6858000"/>
          </a:xfrm>
        </p:spPr>
        <p:txBody>
          <a:bodyPr>
            <a:noAutofit/>
          </a:bodyPr>
          <a:lstStyle/>
          <a:p>
            <a:r>
              <a:rPr lang="en-US" sz="1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does God Picture the Church?</a:t>
            </a:r>
            <a:endParaRPr lang="en-US" sz="1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or God</a:t>
            </a:r>
            <a:endParaRPr lang="en-US" sz="7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0654"/>
            <a:ext cx="12192001" cy="5777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Built by Jesus Christ (Matt. 16:18; Acts 2:47)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Purchased with His blood (Acts 20:28)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His Bride [He Loved &amp; Gave Himself up for her]     (Eph. 5:25, 31-32)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head over all things to it (Eph. 1:22)</a:t>
            </a:r>
          </a:p>
          <a:p>
            <a:pPr marL="0" indent="0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body of Christ (Eph. 1:23)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the Savior of it (Eph. 5:24)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2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“church” is Pictured in the NT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0654"/>
            <a:ext cx="12192001" cy="5777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Universal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[of Christ or God]- not the Pope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one (Matt. 16:18; Eph. 1:22-23; 4:4)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Christ (Matt. 16:19)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Temple of God (2 Cor. 6:16)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Household of God (1 Tim. 3:15) 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was no headquarters or organization on earth over the universal church (Jerusalem, Rome, or anywhere else), Christ reigns in heaven as its head.</a:t>
            </a:r>
          </a:p>
        </p:txBody>
      </p:sp>
    </p:spTree>
    <p:extLst>
      <p:ext uri="{BB962C8B-B14F-4D97-AF65-F5344CB8AC3E}">
        <p14:creationId xmlns:p14="http://schemas.microsoft.com/office/powerpoint/2010/main" val="36613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“church” is Pictured in the NT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0654"/>
            <a:ext cx="12192001" cy="5777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[churches of Christ- plurality] (Rom. 16:16)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gospel was preached, those with good and honest hearts obeyed it. Local churches started in  Jerusalem, Judea, Samaria, and all over the earth-                 (Matt. 28:18-20; Acts 1:8; 2:47; 8:5-12; 11:19-21)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local church was organized in order to worship God, preach the gospel, edify the saints, and when necessary help needy Christians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(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4:21-24; Acts 2:42, 45; 1 Th. 1:8; Eph. 4:11-16)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592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church of Christ or God</vt:lpstr>
      <vt:lpstr>How “church” is Pictured in the NT</vt:lpstr>
      <vt:lpstr>How “church” is Pictured in the NT</vt:lpstr>
      <vt:lpstr>The Local Church is not…</vt:lpstr>
      <vt:lpstr>Conclusion</vt:lpstr>
      <vt:lpstr>Conclusion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29</cp:revision>
  <cp:lastPrinted>2016-03-13T05:00:45Z</cp:lastPrinted>
  <dcterms:created xsi:type="dcterms:W3CDTF">2016-03-13T02:09:47Z</dcterms:created>
  <dcterms:modified xsi:type="dcterms:W3CDTF">2016-03-13T18:46:42Z</dcterms:modified>
</cp:coreProperties>
</file>