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265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7" r:id="rId11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6" autoAdjust="0"/>
    <p:restoredTop sz="94660"/>
  </p:normalViewPr>
  <p:slideViewPr>
    <p:cSldViewPr snapToGrid="0">
      <p:cViewPr varScale="1">
        <p:scale>
          <a:sx n="95" d="100"/>
          <a:sy n="95" d="100"/>
        </p:scale>
        <p:origin x="4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D271D-862A-41FA-AD5D-07675208406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6B22E-1195-4739-BCD4-1995FABCB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16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CDFE4-487C-42F4-84EF-50BD054A811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2812" y="3405842"/>
            <a:ext cx="7222490" cy="27865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BB48D-7E7D-4C64-964E-CC91D428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26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False prophets were yes men to the</a:t>
            </a:r>
            <a:r>
              <a:rPr lang="en-US" baseline="0" dirty="0" smtClean="0"/>
              <a:t> wicked king Ahab.  </a:t>
            </a:r>
            <a:r>
              <a:rPr lang="en-US" dirty="0" smtClean="0"/>
              <a:t>She has slain many victims.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BB48D-7E7D-4C64-964E-CC91D42887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93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child tells his parents that they’re the best in the whole world before they hand them the bad</a:t>
            </a:r>
            <a:r>
              <a:rPr lang="en-US" sz="1200" baseline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 card or before</a:t>
            </a:r>
            <a:r>
              <a:rPr lang="en-US" sz="1200" baseline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asking for a favor. Salesman. Con man.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BB48D-7E7D-4C64-964E-CC91D42887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68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BB48D-7E7D-4C64-964E-CC91D42887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10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especially the naïve, innocent, &amp; those who have low </a:t>
            </a:r>
            <a:r>
              <a:rPr lang="en-US" sz="12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 esteem</a:t>
            </a:r>
            <a:r>
              <a:rPr lang="en-US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200" baseline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 careful to give credit to God where appropriate for any good that you accomplish.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BB48D-7E7D-4C64-964E-CC91D42887F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69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D11A-CC09-4541-8263-A7C789A1A31C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80-FE87-41D5-9140-0171717E3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0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D11A-CC09-4541-8263-A7C789A1A31C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80-FE87-41D5-9140-0171717E3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2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D11A-CC09-4541-8263-A7C789A1A31C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80-FE87-41D5-9140-0171717E3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4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D11A-CC09-4541-8263-A7C789A1A31C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80-FE87-41D5-9140-0171717E3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9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D11A-CC09-4541-8263-A7C789A1A31C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80-FE87-41D5-9140-0171717E3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6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D11A-CC09-4541-8263-A7C789A1A31C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80-FE87-41D5-9140-0171717E3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3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D11A-CC09-4541-8263-A7C789A1A31C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80-FE87-41D5-9140-0171717E3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3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D11A-CC09-4541-8263-A7C789A1A31C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80-FE87-41D5-9140-0171717E3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3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D11A-CC09-4541-8263-A7C789A1A31C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80-FE87-41D5-9140-0171717E3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D11A-CC09-4541-8263-A7C789A1A31C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80-FE87-41D5-9140-0171717E3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46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D11A-CC09-4541-8263-A7C789A1A31C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80-FE87-41D5-9140-0171717E3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2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1D11A-CC09-4541-8263-A7C789A1A31C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43980-FE87-41D5-9140-0171717E3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2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4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35- O Worship the King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8s- How Long ‘Till the Morning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170- In Gethsemane Alone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374- Ring the Message Out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284- What Will Your Answer Be?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193- I am Bound for the Promised Land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01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4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35- O Worship the King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8s- How Long ‘Till the Morning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170- In Gethsemane Alone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374- Ring the Message Out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284- What Will Your Answer Be?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193- I am Bound for the Promised Land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52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224" y="170688"/>
            <a:ext cx="11692128" cy="6541008"/>
          </a:xfrm>
        </p:spPr>
        <p:txBody>
          <a:bodyPr>
            <a:prstTxWarp prst="textCascadeUp">
              <a:avLst/>
            </a:prstTxWarp>
            <a:noAutofit/>
          </a:bodyPr>
          <a:lstStyle/>
          <a:p>
            <a:r>
              <a:rPr lang="en-US" sz="1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Words That Can </a:t>
            </a:r>
            <a:r>
              <a:rPr lang="en-US" sz="155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HURT</a:t>
            </a:r>
            <a:endParaRPr lang="en-US" sz="155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684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Flattery?</a:t>
            </a:r>
            <a:endParaRPr lang="en-US" sz="7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6592"/>
            <a:ext cx="12192000" cy="5931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It’s not just nice things that people say about you.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“Insincere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undeserved praise 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words of encouragement, 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used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the intention of gaining </a:t>
            </a:r>
            <a:r>
              <a:rPr lang="en-US" sz="4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favour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with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others” 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(5863, Dictionary of Bible Themes).</a:t>
            </a:r>
          </a:p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89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081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Bible Examples of Flattery</a:t>
            </a:r>
            <a:endParaRPr lang="en-US" sz="7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08100"/>
            <a:ext cx="12192000" cy="55499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Absalom praised the people at the gate and promised justice but he conspired against his father David to be king (2 Sam. 15:1-13).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King Ahab wanted Micaiah’s blessing to go to war like the false prophets had given (1 Kings 22:6, 13). </a:t>
            </a:r>
          </a:p>
          <a:p>
            <a:pPr marL="0" indent="0" algn="ctr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adulteress enticed a young man with her promises of pleasure until she seduced him.                  (Proverbs 5:3; 7:18-21)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9743"/>
          </a:xfrm>
        </p:spPr>
        <p:txBody>
          <a:bodyPr>
            <a:noAutofit/>
          </a:bodyPr>
          <a:lstStyle/>
          <a:p>
            <a:pPr algn="ctr"/>
            <a:r>
              <a:rPr lang="en-US" sz="6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Flattery Leads to Failure &amp; Doom</a:t>
            </a:r>
            <a:endParaRPr lang="en-US" sz="63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9744"/>
            <a:ext cx="12192000" cy="609955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Absalom was popular for </a:t>
            </a:r>
            <a:r>
              <a:rPr lang="en-US" sz="40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awhile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but he listened to </a:t>
            </a:r>
            <a:r>
              <a:rPr lang="en-US" sz="40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Hushai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instead of </a:t>
            </a:r>
            <a:r>
              <a:rPr lang="en-US" sz="40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Ahithophel’s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advice &amp; died along with 20,000 Israelites in the war (2 Sam. 17:14, 18:7).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false prophets were wrong &amp; Micaiah was right.   King Ahab lost his life in the war (1 Kings 22:29-38). </a:t>
            </a:r>
          </a:p>
          <a:p>
            <a:pPr marL="0" indent="0" algn="ctr">
              <a:buNone/>
            </a:pPr>
            <a:endParaRPr lang="en-US" sz="1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young man went to the adulteress’ house not realizing it would cost him his life (Pr. 7:22-23).</a:t>
            </a:r>
          </a:p>
          <a:p>
            <a:pPr marL="0" indent="0" algn="ctr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Lord will eventually cut off all flattering lips and those who are deceived by them (Ps. 12:1-4; Mt. 15:14).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30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5199"/>
          </a:xfrm>
        </p:spPr>
        <p:txBody>
          <a:bodyPr>
            <a:noAutofit/>
          </a:bodyPr>
          <a:lstStyle/>
          <a:p>
            <a:pPr algn="ctr"/>
            <a:r>
              <a:rPr lang="en-US" sz="6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Modern Day Examples of Flattery</a:t>
            </a:r>
            <a:endParaRPr lang="en-US" sz="6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5200"/>
            <a:ext cx="12192000" cy="5892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Politicians today tell people what they want to hear in order to gain power.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pretty woman tells you how handsome and strong you are and invites you to spend the night.</a:t>
            </a:r>
          </a:p>
          <a:p>
            <a:pPr marL="0" indent="0" algn="ctr">
              <a:buNone/>
            </a:pPr>
            <a:endParaRPr lang="en-US" sz="1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handsome man tells you that you are gorgeous and the woman of his dreams.</a:t>
            </a:r>
          </a:p>
          <a:p>
            <a:pPr marL="0" indent="0" algn="ctr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false teacher promises you freedom to pursue your pleasure (2 Peter 2:18-19) &amp; doesn’t rebuke.</a:t>
            </a: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30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11935"/>
          </a:xfrm>
        </p:spPr>
        <p:txBody>
          <a:bodyPr>
            <a:noAutofit/>
          </a:bodyPr>
          <a:lstStyle/>
          <a:p>
            <a:pPr algn="ctr"/>
            <a:r>
              <a:rPr lang="en-US" sz="6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Wise Won’t Swallow Flattery</a:t>
            </a:r>
            <a:endParaRPr lang="en-US" sz="63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1935"/>
            <a:ext cx="12192000" cy="584606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word will deliver you from the sweet talking adulteress and keep you in the paths of the righteous as you keep your vows before God.                            (Proverbs 2:16; 5:8, 18; 7:24)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Scriptures will protect you from the charming young man who has memorized pickup lines that he uses on his victims (cf. Song of Solomon 2:7). </a:t>
            </a:r>
          </a:p>
          <a:p>
            <a:pPr marL="0" indent="0" algn="ctr">
              <a:buNone/>
            </a:pPr>
            <a:endParaRPr lang="en-US" sz="1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wise will mark and avoid the false teacher so that the innocent won’t be deceived by him.              (Romans 16:17-18)</a:t>
            </a:r>
          </a:p>
          <a:p>
            <a:pPr marL="0" indent="0" algn="ctr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98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0599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Wise Won’t Utter Flattery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12192000" cy="58674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should we not say anything good about anyone? 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Honest praise is good but flattery is insincere.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praised His disciples (Lk. 22:27); Paul commended Timothy (Phil. 2:19-22) along with the Thessalonians    (1 Th. 1:8</a:t>
            </a:r>
            <a:r>
              <a:rPr lang="en-US" sz="40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40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2:5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but never used flattery. </a:t>
            </a:r>
          </a:p>
          <a:p>
            <a:pPr marL="0" indent="0" algn="ctr">
              <a:buNone/>
            </a:pPr>
            <a:endParaRPr lang="en-US" sz="1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Husbands and children praise the worthy woman (Pr. 31)</a:t>
            </a:r>
          </a:p>
          <a:p>
            <a:pPr marL="0" indent="0" algn="ctr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are praising someone to take advantage of them, that is sinful.  Seek praise from God, not men (Gal. 1:10).</a:t>
            </a: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37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28699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8700"/>
            <a:ext cx="12192000" cy="58293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Flattery tests a person’s character, and we are all vulnerable (Prov. 27:21). 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danger is that if we believe it’s true, we will likely compromise our faith to get more compliments which would lead us down the path to destruction (Pr. 29:5).</a:t>
            </a:r>
          </a:p>
          <a:p>
            <a:pPr marL="0" indent="0" algn="ctr">
              <a:buNone/>
            </a:pPr>
            <a:endParaRPr lang="en-US" sz="1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wise understands that ultimately rebuking is better than flattering and being corrected by a friend is better than the kisses of an enemy (Pr. 28:23; 27:5-6).</a:t>
            </a:r>
          </a:p>
          <a:p>
            <a:pPr marL="0" indent="0" algn="ctr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Hateful words can hurt our feelings, but flattering words can hurt and destroy our soul.</a:t>
            </a: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91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759</Words>
  <Application>Microsoft Office PowerPoint</Application>
  <PresentationFormat>Widescreen</PresentationFormat>
  <Paragraphs>77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What is Flattery?</vt:lpstr>
      <vt:lpstr>Bible Examples of Flattery</vt:lpstr>
      <vt:lpstr>Flattery Leads to Failure &amp; Doom</vt:lpstr>
      <vt:lpstr>Modern Day Examples of Flattery</vt:lpstr>
      <vt:lpstr>The Wise Won’t Swallow Flattery</vt:lpstr>
      <vt:lpstr>The Wise Won’t Utter Flattery</vt:lpstr>
      <vt:lpstr>Conclusion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55</cp:revision>
  <cp:lastPrinted>2016-03-06T14:51:53Z</cp:lastPrinted>
  <dcterms:created xsi:type="dcterms:W3CDTF">2016-03-05T16:09:55Z</dcterms:created>
  <dcterms:modified xsi:type="dcterms:W3CDTF">2016-03-07T17:34:12Z</dcterms:modified>
</cp:coreProperties>
</file>