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7" r:id="rId2"/>
  </p:sldIdLst>
  <p:sldSz cx="12192000" cy="6858000"/>
  <p:notesSz cx="9028113" cy="7077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1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6" y="5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12182" cy="3550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13842" y="0"/>
            <a:ext cx="3912182" cy="3550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9EF141-9B8C-4482-B4AD-FD08EB1551C6}" type="datetimeFigureOut">
              <a:rPr lang="en-US" smtClean="0"/>
              <a:t>2/28/2016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721993"/>
            <a:ext cx="3912182" cy="3550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13842" y="6721993"/>
            <a:ext cx="3912182" cy="3550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C376D9-9BC7-4235-9940-6D5B95973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4428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C4D6A-6126-47EA-A8A1-1A29B2BCDE5A}" type="datetimeFigureOut">
              <a:rPr lang="en-US" smtClean="0"/>
              <a:t>2/28/2016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FA403-3079-4E45-8F02-65111DBA2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885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C4D6A-6126-47EA-A8A1-1A29B2BCDE5A}" type="datetimeFigureOut">
              <a:rPr lang="en-US" smtClean="0"/>
              <a:t>2/28/2016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FA403-3079-4E45-8F02-65111DBA2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332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C4D6A-6126-47EA-A8A1-1A29B2BCDE5A}" type="datetimeFigureOut">
              <a:rPr lang="en-US" smtClean="0"/>
              <a:t>2/28/2016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FA403-3079-4E45-8F02-65111DBA2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070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C4D6A-6126-47EA-A8A1-1A29B2BCDE5A}" type="datetimeFigureOut">
              <a:rPr lang="en-US" smtClean="0"/>
              <a:t>2/28/2016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FA403-3079-4E45-8F02-65111DBA2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219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C4D6A-6126-47EA-A8A1-1A29B2BCDE5A}" type="datetimeFigureOut">
              <a:rPr lang="en-US" smtClean="0"/>
              <a:t>2/28/2016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FA403-3079-4E45-8F02-65111DBA2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129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C4D6A-6126-47EA-A8A1-1A29B2BCDE5A}" type="datetimeFigureOut">
              <a:rPr lang="en-US" smtClean="0"/>
              <a:t>2/28/2016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FA403-3079-4E45-8F02-65111DBA2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444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C4D6A-6126-47EA-A8A1-1A29B2BCDE5A}" type="datetimeFigureOut">
              <a:rPr lang="en-US" smtClean="0"/>
              <a:t>2/28/2016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FA403-3079-4E45-8F02-65111DBA2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086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C4D6A-6126-47EA-A8A1-1A29B2BCDE5A}" type="datetimeFigureOut">
              <a:rPr lang="en-US" smtClean="0"/>
              <a:t>2/28/2016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FA403-3079-4E45-8F02-65111DBA2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415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C4D6A-6126-47EA-A8A1-1A29B2BCDE5A}" type="datetimeFigureOut">
              <a:rPr lang="en-US" smtClean="0"/>
              <a:t>2/28/2016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FA403-3079-4E45-8F02-65111DBA2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423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C4D6A-6126-47EA-A8A1-1A29B2BCDE5A}" type="datetimeFigureOut">
              <a:rPr lang="en-US" smtClean="0"/>
              <a:t>2/28/2016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FA403-3079-4E45-8F02-65111DBA2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23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C4D6A-6126-47EA-A8A1-1A29B2BCDE5A}" type="datetimeFigureOut">
              <a:rPr lang="en-US" smtClean="0"/>
              <a:t>2/28/2016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FA403-3079-4E45-8F02-65111DBA2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545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DC4D6A-6126-47EA-A8A1-1A29B2BCDE5A}" type="datetimeFigureOut">
              <a:rPr lang="en-US" smtClean="0"/>
              <a:t>2/28/2016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EFA403-3079-4E45-8F02-65111DBA2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566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"/>
            <a:ext cx="12192000" cy="890648"/>
          </a:xfrm>
        </p:spPr>
        <p:txBody>
          <a:bodyPr>
            <a:noAutofit/>
          </a:bodyPr>
          <a:lstStyle/>
          <a:p>
            <a:pPr algn="ctr"/>
            <a:r>
              <a:rPr lang="en-US" sz="60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Playing the Fool (1 Sam. 26:21)</a:t>
            </a:r>
            <a:endParaRPr lang="en-US" sz="60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90650"/>
            <a:ext cx="12192000" cy="59673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u="sng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</a:t>
            </a: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ailing to Acknowledge God (Ps. 14:1; Rom. 1:18ff)</a:t>
            </a:r>
          </a:p>
          <a:p>
            <a:pPr marL="0" indent="0">
              <a:buNone/>
            </a:pPr>
            <a:endParaRPr lang="en-US" sz="14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4000" u="sng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</a:t>
            </a: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pposing God’s Standard (Prov. 1:7, 1 Cor. 1:18ff)</a:t>
            </a:r>
          </a:p>
          <a:p>
            <a:pPr marL="0" indent="0">
              <a:buNone/>
            </a:pPr>
            <a:endParaRPr lang="en-US" sz="14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4000" u="sng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</a:t>
            </a:r>
            <a:r>
              <a:rPr lang="en-US" sz="400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verestimating Ourselves </a:t>
            </a: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(Pr. 12:15; Ro. 10:3; 12:3)</a:t>
            </a:r>
          </a:p>
          <a:p>
            <a:pPr marL="0" indent="0">
              <a:buNone/>
            </a:pPr>
            <a:endParaRPr lang="en-US" sz="14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4000" u="sng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</a:t>
            </a: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oving Sin (Prov. 10:23; </a:t>
            </a:r>
            <a:r>
              <a:rPr lang="en-US" sz="4000" dirty="0" err="1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Ecc</a:t>
            </a: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7:4; Jn. 3:19; 1 Pt. 4:3)</a:t>
            </a:r>
          </a:p>
          <a:p>
            <a:pPr marL="0" indent="0">
              <a:buNone/>
            </a:pPr>
            <a:endParaRPr lang="en-US" sz="14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4000" u="sng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</a:t>
            </a: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hirking our Duties as a Christian                        (Jas. 4:13-17; 2 Pet. 1:2-11; 2:20-22; Matt. 25:24ff; Gal. 6:7-9; Eph. 5:15-17; Matt. 7:21-27)</a:t>
            </a:r>
            <a:endParaRPr lang="en-US" sz="4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7713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593</TotalTime>
  <Words>102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Tahoma</vt:lpstr>
      <vt:lpstr>Office Theme</vt:lpstr>
      <vt:lpstr>Playing the Fool (1 Sam. 26:21)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Locklair</dc:creator>
  <cp:lastModifiedBy>Steven Locklair</cp:lastModifiedBy>
  <cp:revision>17</cp:revision>
  <cp:lastPrinted>2016-02-28T14:09:22Z</cp:lastPrinted>
  <dcterms:created xsi:type="dcterms:W3CDTF">2016-02-27T21:25:18Z</dcterms:created>
  <dcterms:modified xsi:type="dcterms:W3CDTF">2016-02-28T19:09:42Z</dcterms:modified>
</cp:coreProperties>
</file>