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7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0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1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4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1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2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9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6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9D69-3051-4726-8C58-FC1C77D24FC1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F0DF8-7CA0-4674-8732-7E2F27B6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7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6000" dirty="0" smtClean="0">
              <a:solidFill>
                <a:srgbClr val="FFFF00"/>
              </a:solidFill>
            </a:endParaRPr>
          </a:p>
          <a:p>
            <a:r>
              <a:rPr lang="en-US" sz="17700" dirty="0" smtClean="0">
                <a:solidFill>
                  <a:srgbClr val="FFFF00"/>
                </a:solidFill>
              </a:rPr>
              <a:t>Joshua: God’s Leader</a:t>
            </a:r>
            <a:endParaRPr lang="en-US" sz="177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0648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Joshua: God’s Leader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18572"/>
            <a:ext cx="12290961" cy="5839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u="sng" dirty="0" smtClean="0">
                <a:solidFill>
                  <a:srgbClr val="FFFF00"/>
                </a:solidFill>
              </a:rPr>
              <a:t>L</a:t>
            </a:r>
            <a:r>
              <a:rPr lang="en-US" sz="5400" dirty="0" smtClean="0">
                <a:solidFill>
                  <a:schemeClr val="bg1"/>
                </a:solidFill>
              </a:rPr>
              <a:t>oyal (Num. 14:6-9; Josh. 1:7-8, 12-18)</a:t>
            </a:r>
            <a:endParaRPr lang="en-US" sz="5400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u="sng" dirty="0" smtClean="0">
                <a:solidFill>
                  <a:srgbClr val="FFFF00"/>
                </a:solidFill>
              </a:rPr>
              <a:t>E</a:t>
            </a:r>
            <a:r>
              <a:rPr lang="en-US" sz="5400" dirty="0" smtClean="0">
                <a:solidFill>
                  <a:schemeClr val="bg1"/>
                </a:solidFill>
              </a:rPr>
              <a:t>arnest (Josh. 6:16-21; 7:6-25; 8:30-35)</a:t>
            </a:r>
          </a:p>
          <a:p>
            <a:pPr marL="0" indent="0">
              <a:buNone/>
            </a:pPr>
            <a:r>
              <a:rPr lang="en-US" sz="5400" b="1" u="sng" dirty="0" smtClean="0">
                <a:solidFill>
                  <a:srgbClr val="FFFF00"/>
                </a:solidFill>
              </a:rPr>
              <a:t>A</a:t>
            </a:r>
            <a:r>
              <a:rPr lang="en-US" sz="5400" dirty="0" smtClean="0">
                <a:solidFill>
                  <a:schemeClr val="bg1"/>
                </a:solidFill>
              </a:rPr>
              <a:t>based (Ex. 33:11; Josh. 3:7; 5:13-15)</a:t>
            </a:r>
          </a:p>
          <a:p>
            <a:pPr marL="0" indent="0">
              <a:buNone/>
            </a:pPr>
            <a:r>
              <a:rPr lang="en-US" sz="5400" b="1" u="sng" dirty="0" smtClean="0">
                <a:solidFill>
                  <a:srgbClr val="FFFF00"/>
                </a:solidFill>
              </a:rPr>
              <a:t>D</a:t>
            </a:r>
            <a:r>
              <a:rPr lang="en-US" sz="5400" dirty="0" smtClean="0">
                <a:solidFill>
                  <a:schemeClr val="bg1"/>
                </a:solidFill>
              </a:rPr>
              <a:t>oer (Josh. 10:40; 11:23)</a:t>
            </a:r>
          </a:p>
          <a:p>
            <a:pPr marL="0" indent="0">
              <a:buNone/>
            </a:pPr>
            <a:r>
              <a:rPr lang="en-US" sz="5400" b="1" u="sng" dirty="0" smtClean="0">
                <a:solidFill>
                  <a:srgbClr val="FFFF00"/>
                </a:solidFill>
              </a:rPr>
              <a:t>E</a:t>
            </a:r>
            <a:r>
              <a:rPr lang="en-US" sz="5400" dirty="0" smtClean="0">
                <a:solidFill>
                  <a:schemeClr val="bg1"/>
                </a:solidFill>
              </a:rPr>
              <a:t>ndured (Num. 14:33; Josh. 24:14-15)</a:t>
            </a:r>
          </a:p>
          <a:p>
            <a:pPr marL="0" indent="0">
              <a:buNone/>
            </a:pPr>
            <a:r>
              <a:rPr lang="en-US" sz="5400" b="1" u="sng" dirty="0" smtClean="0">
                <a:solidFill>
                  <a:srgbClr val="FFFF00"/>
                </a:solidFill>
              </a:rPr>
              <a:t>R</a:t>
            </a:r>
            <a:r>
              <a:rPr lang="en-US" sz="5400" dirty="0" smtClean="0">
                <a:solidFill>
                  <a:schemeClr val="bg1"/>
                </a:solidFill>
              </a:rPr>
              <a:t>ighteous (Josh. 24:31)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0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Joshua: God’s Leader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10</cp:revision>
  <dcterms:created xsi:type="dcterms:W3CDTF">2016-03-13T19:24:29Z</dcterms:created>
  <dcterms:modified xsi:type="dcterms:W3CDTF">2016-03-16T22:42:18Z</dcterms:modified>
</cp:coreProperties>
</file>