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94660"/>
  </p:normalViewPr>
  <p:slideViewPr>
    <p:cSldViewPr snapToGrid="0">
      <p:cViewPr varScale="1">
        <p:scale>
          <a:sx n="80" d="100"/>
          <a:sy n="80" d="100"/>
        </p:scale>
        <p:origin x="150"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1"/>
            <a:ext cx="3912182" cy="355083"/>
          </a:xfrm>
          <a:prstGeom prst="rect">
            <a:avLst/>
          </a:prstGeom>
        </p:spPr>
        <p:txBody>
          <a:bodyPr vert="horz" lIns="91440" tIns="45720" rIns="91440" bIns="45720" rtlCol="0"/>
          <a:lstStyle>
            <a:lvl1pPr algn="r">
              <a:defRPr sz="1200"/>
            </a:lvl1pPr>
          </a:lstStyle>
          <a:p>
            <a:fld id="{82219FD1-4C94-427C-9884-E6C53412A78F}" type="datetimeFigureOut">
              <a:rPr lang="en-US" smtClean="0"/>
              <a:t>3/20/2016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956CFE0D-2B64-42F7-BA41-80CECC9DFB8F}" type="slidenum">
              <a:rPr lang="en-US" smtClean="0"/>
              <a:t>‹#›</a:t>
            </a:fld>
            <a:endParaRPr lang="en-US"/>
          </a:p>
        </p:txBody>
      </p:sp>
    </p:spTree>
    <p:extLst>
      <p:ext uri="{BB962C8B-B14F-4D97-AF65-F5344CB8AC3E}">
        <p14:creationId xmlns:p14="http://schemas.microsoft.com/office/powerpoint/2010/main" val="2765528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1"/>
            <a:ext cx="3912182" cy="355083"/>
          </a:xfrm>
          <a:prstGeom prst="rect">
            <a:avLst/>
          </a:prstGeom>
        </p:spPr>
        <p:txBody>
          <a:bodyPr vert="horz" lIns="91440" tIns="45720" rIns="91440" bIns="45720" rtlCol="0"/>
          <a:lstStyle>
            <a:lvl1pPr algn="r">
              <a:defRPr sz="1200"/>
            </a:lvl1pPr>
          </a:lstStyle>
          <a:p>
            <a:fld id="{E44BFF02-28BA-4BA2-A2E0-E08F00E7CD06}" type="datetimeFigureOut">
              <a:rPr lang="en-US" smtClean="0"/>
              <a:t>3/20/2016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3"/>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B2DEFAD6-A4DE-4FAD-ABFE-C2F53FA77A66}" type="slidenum">
              <a:rPr lang="en-US" smtClean="0"/>
              <a:t>‹#›</a:t>
            </a:fld>
            <a:endParaRPr lang="en-US"/>
          </a:p>
        </p:txBody>
      </p:sp>
    </p:spTree>
    <p:extLst>
      <p:ext uri="{BB962C8B-B14F-4D97-AF65-F5344CB8AC3E}">
        <p14:creationId xmlns:p14="http://schemas.microsoft.com/office/powerpoint/2010/main" val="387689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once was lost but now am</a:t>
            </a:r>
            <a:r>
              <a:rPr lang="en-US" baseline="0" dirty="0" smtClean="0"/>
              <a:t> found was blind but now I see (Amazing Grace)  I was lost but Jesus found me, found the sheep that went astray (I Will Sing the Wondrous Story)  Rescue the perishing care for the dying  Lead me to some soul today O teach me Lord just what to say friends of mine are lost in sin and cannot find their way.  Few there are seem to care and few there are who pray.  Melt my heart and fill my life give me one soul today.</a:t>
            </a:r>
            <a:endParaRPr lang="en-US" dirty="0"/>
          </a:p>
        </p:txBody>
      </p:sp>
      <p:sp>
        <p:nvSpPr>
          <p:cNvPr id="4" name="Slide Number Placeholder 3"/>
          <p:cNvSpPr>
            <a:spLocks noGrp="1"/>
          </p:cNvSpPr>
          <p:nvPr>
            <p:ph type="sldNum" sz="quarter" idx="10"/>
          </p:nvPr>
        </p:nvSpPr>
        <p:spPr/>
        <p:txBody>
          <a:bodyPr/>
          <a:lstStyle/>
          <a:p>
            <a:fld id="{B2DEFAD6-A4DE-4FAD-ABFE-C2F53FA77A66}" type="slidenum">
              <a:rPr lang="en-US" smtClean="0"/>
              <a:t>1</a:t>
            </a:fld>
            <a:endParaRPr lang="en-US"/>
          </a:p>
        </p:txBody>
      </p:sp>
    </p:spTree>
    <p:extLst>
      <p:ext uri="{BB962C8B-B14F-4D97-AF65-F5344CB8AC3E}">
        <p14:creationId xmlns:p14="http://schemas.microsoft.com/office/powerpoint/2010/main" val="212721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2CB21B-A8C4-4385-8512-5CB4A634B2B4}"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148734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21B-A8C4-4385-8512-5CB4A634B2B4}"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2900273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21B-A8C4-4385-8512-5CB4A634B2B4}"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146760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CB21B-A8C4-4385-8512-5CB4A634B2B4}"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3581376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2CB21B-A8C4-4385-8512-5CB4A634B2B4}"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95350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2CB21B-A8C4-4385-8512-5CB4A634B2B4}"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152127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2CB21B-A8C4-4385-8512-5CB4A634B2B4}" type="datetimeFigureOut">
              <a:rPr lang="en-US" smtClean="0"/>
              <a:t>3/20/2016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427310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2CB21B-A8C4-4385-8512-5CB4A634B2B4}" type="datetimeFigureOut">
              <a:rPr lang="en-US" smtClean="0"/>
              <a:t>3/20/2016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191021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CB21B-A8C4-4385-8512-5CB4A634B2B4}" type="datetimeFigureOut">
              <a:rPr lang="en-US" smtClean="0"/>
              <a:t>3/20/2016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287496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CB21B-A8C4-4385-8512-5CB4A634B2B4}"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192839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CB21B-A8C4-4385-8512-5CB4A634B2B4}"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E6C0F-4658-4D79-82FB-2BC75E99B74F}" type="slidenum">
              <a:rPr lang="en-US" smtClean="0"/>
              <a:t>‹#›</a:t>
            </a:fld>
            <a:endParaRPr lang="en-US"/>
          </a:p>
        </p:txBody>
      </p:sp>
    </p:spTree>
    <p:extLst>
      <p:ext uri="{BB962C8B-B14F-4D97-AF65-F5344CB8AC3E}">
        <p14:creationId xmlns:p14="http://schemas.microsoft.com/office/powerpoint/2010/main" val="308423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CB21B-A8C4-4385-8512-5CB4A634B2B4}" type="datetimeFigureOut">
              <a:rPr lang="en-US" smtClean="0"/>
              <a:t>3/20/2016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E6C0F-4658-4D79-82FB-2BC75E99B74F}" type="slidenum">
              <a:rPr lang="en-US" smtClean="0"/>
              <a:t>‹#›</a:t>
            </a:fld>
            <a:endParaRPr lang="en-US"/>
          </a:p>
        </p:txBody>
      </p:sp>
    </p:spTree>
    <p:extLst>
      <p:ext uri="{BB962C8B-B14F-4D97-AF65-F5344CB8AC3E}">
        <p14:creationId xmlns:p14="http://schemas.microsoft.com/office/powerpoint/2010/main" val="2634815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9402"/>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Helps Us to Save Souls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9403"/>
            <a:ext cx="12192000" cy="5848596"/>
          </a:xfrm>
        </p:spPr>
        <p:txBody>
          <a:bodyPr>
            <a:normAutofit fontScale="92500" lnSpcReduction="10000"/>
          </a:bodyPr>
          <a:lstStyle/>
          <a:p>
            <a:pPr marL="0" indent="0">
              <a:buNone/>
            </a:pPr>
            <a:r>
              <a:rPr lang="en-US" sz="4000" b="1"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J</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oy in Finding what was Lost (We help sinners be saved)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15:7, 10, 32; 19:10; Acts 15:3)</a:t>
            </a:r>
          </a:p>
          <a:p>
            <a:pPr marL="0" indent="0">
              <a:buNone/>
            </a:pPr>
            <a:r>
              <a:rPr lang="en-US" sz="4000" b="1"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ndured Pain on the Cross (We endure for others)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12:2-3; Luke 9:23ff; 1 Pet. 3:14-17)</a:t>
            </a:r>
          </a:p>
          <a:p>
            <a:pPr marL="0" indent="0">
              <a:buNone/>
            </a:pPr>
            <a:r>
              <a:rPr lang="en-US" sz="4000" b="1"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aved Us from the Horrors of Hell (We persuade men)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8:12; Mark 9:43-48; Rom. 5:8-9; 2 Cor. 5:10-11)</a:t>
            </a:r>
          </a:p>
          <a:p>
            <a:pPr marL="0" indent="0">
              <a:buNone/>
            </a:pPr>
            <a:r>
              <a:rPr lang="en-US" sz="4000" b="1"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nderstands our Weaknesses (Pray open doors- teach)</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4:14-16; 1 John 1:9; Col. 4:2-6)</a:t>
            </a:r>
          </a:p>
          <a:p>
            <a:pPr marL="0" indent="0">
              <a:buNone/>
            </a:pPr>
            <a:r>
              <a:rPr lang="en-US" sz="4000" b="1"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aved Us that we Might Go to Heaven (Help others go)</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5:8-9; 1 Pet. 1:3-9)</a:t>
            </a:r>
          </a:p>
          <a:p>
            <a:pPr marL="0" indent="0">
              <a:buNone/>
            </a:pPr>
            <a:endParaRPr lang="en-US" sz="4000" dirty="0">
              <a:solidFill>
                <a:schemeClr val="bg1"/>
              </a:solidFill>
            </a:endParaRPr>
          </a:p>
        </p:txBody>
      </p:sp>
    </p:spTree>
    <p:extLst>
      <p:ext uri="{BB962C8B-B14F-4D97-AF65-F5344CB8AC3E}">
        <p14:creationId xmlns:p14="http://schemas.microsoft.com/office/powerpoint/2010/main" val="140560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1070</TotalTime>
  <Words>231</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Jesus Helps Us to Save Souls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15</cp:revision>
  <cp:lastPrinted>2016-03-20T05:40:21Z</cp:lastPrinted>
  <dcterms:created xsi:type="dcterms:W3CDTF">2016-03-20T01:40:40Z</dcterms:created>
  <dcterms:modified xsi:type="dcterms:W3CDTF">2016-03-20T19:37:42Z</dcterms:modified>
</cp:coreProperties>
</file>