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39CC5-9470-4296-9D41-15CD2DF6AFE0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A2AF4-82AC-4F09-8F38-A35B19D5C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26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6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5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0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8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2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3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1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3CB0-51AC-460D-AD85-1557C5A513B3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48DED-23F1-4503-BD11-4D96A1C97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7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57548"/>
          </a:xfrm>
        </p:spPr>
        <p:txBody>
          <a:bodyPr>
            <a:noAutofit/>
          </a:bodyPr>
          <a:lstStyle/>
          <a:p>
            <a:pPr algn="ctr"/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Must I Do to be Saved?</a:t>
            </a:r>
            <a:b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(Acts 16:31-34)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7548"/>
            <a:ext cx="12192000" cy="5100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the Gospel (Rom. 10:14-17) 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 Jesus is God’s Son (Jn. 3:16; 8:24; 20:30-31)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of Your Sins (Lk. 24:46-47; Acts 3:19; 17:30)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Confess your Belief before Men (Matt. 10:32)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Baptized to Have Your Sins Forgiven (Matt. 28:19; Mk. 16:15-16; Acts 2:38; 8:35-38; 22:16; 1 Pt. 3:21)</a:t>
            </a:r>
          </a:p>
        </p:txBody>
      </p:sp>
    </p:spTree>
    <p:extLst>
      <p:ext uri="{BB962C8B-B14F-4D97-AF65-F5344CB8AC3E}">
        <p14:creationId xmlns:p14="http://schemas.microsoft.com/office/powerpoint/2010/main" val="318876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82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What Must I Do to be Saved?  (Acts 16:31-34)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6</cp:revision>
  <cp:lastPrinted>2016-03-20T20:09:31Z</cp:lastPrinted>
  <dcterms:created xsi:type="dcterms:W3CDTF">2016-03-20T19:49:58Z</dcterms:created>
  <dcterms:modified xsi:type="dcterms:W3CDTF">2016-03-21T15:54:20Z</dcterms:modified>
</cp:coreProperties>
</file>