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EF1E1-32C5-42A5-92ED-72597A9E3852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26EBB-AD1E-40A9-9D75-CF3703FB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34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1600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338" y="0"/>
            <a:ext cx="3913187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DCEDE-357A-4591-A996-F786FF3ACB18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288" y="3405188"/>
            <a:ext cx="7221537" cy="2787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3063"/>
            <a:ext cx="3911600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338" y="6723063"/>
            <a:ext cx="3913187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3FF3A-64E2-41BA-8A87-712F7E8A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4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Commit (college,</a:t>
            </a:r>
            <a:r>
              <a:rPr lang="en-US" baseline="0" dirty="0" smtClean="0"/>
              <a:t> career, marriage, house, raising children, etc.)  Persecutor- Preacher, Murderer- Missionary Commit- not Christmas, Easter, or Sunday only Pentecost- daily GM next week. Integrity- soundness of moral </a:t>
            </a:r>
            <a:r>
              <a:rPr lang="en-US" baseline="0" dirty="0" err="1" smtClean="0"/>
              <a:t>charcter</a:t>
            </a:r>
            <a:r>
              <a:rPr lang="en-US" baseline="0" dirty="0" smtClean="0"/>
              <a:t>, adherence to moral principles.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3FF3A-64E2-41BA-8A87-712F7E8A73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7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84E4-DA82-40D7-AE9F-C45D90243531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B55C-EF21-49A4-8751-2E7FBB0F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7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84E4-DA82-40D7-AE9F-C45D90243531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B55C-EF21-49A4-8751-2E7FBB0F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84E4-DA82-40D7-AE9F-C45D90243531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B55C-EF21-49A4-8751-2E7FBB0F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7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84E4-DA82-40D7-AE9F-C45D90243531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B55C-EF21-49A4-8751-2E7FBB0F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84E4-DA82-40D7-AE9F-C45D90243531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B55C-EF21-49A4-8751-2E7FBB0F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9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84E4-DA82-40D7-AE9F-C45D90243531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B55C-EF21-49A4-8751-2E7FBB0F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3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84E4-DA82-40D7-AE9F-C45D90243531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B55C-EF21-49A4-8751-2E7FBB0F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4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84E4-DA82-40D7-AE9F-C45D90243531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B55C-EF21-49A4-8751-2E7FBB0F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2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84E4-DA82-40D7-AE9F-C45D90243531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B55C-EF21-49A4-8751-2E7FBB0F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84E4-DA82-40D7-AE9F-C45D90243531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B55C-EF21-49A4-8751-2E7FBB0F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2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84E4-DA82-40D7-AE9F-C45D90243531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B55C-EF21-49A4-8751-2E7FBB0F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4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B84E4-DA82-40D7-AE9F-C45D90243531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B55C-EF21-49A4-8751-2E7FBB0F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6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63781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I’ve Committed</a:t>
            </a:r>
            <a:endParaRPr lang="en-US" sz="8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3782"/>
            <a:ext cx="12192000" cy="56942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onverted to Christ (Matt. 18:3-4; 1 Tim. 1:12-16)</a:t>
            </a:r>
          </a:p>
          <a:p>
            <a:pPr marL="0" indent="0">
              <a:buNone/>
            </a:pPr>
            <a:r>
              <a:rPr lang="en-US" sz="40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bedience to His Teaching (Ro. 6:16-18; Ax 2:42,46)</a:t>
            </a:r>
          </a:p>
          <a:p>
            <a:pPr marL="0" indent="0">
              <a:buNone/>
            </a:pPr>
            <a:r>
              <a:rPr lang="en-US" sz="40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editating on It Daily (Ps. 1:2; Josh. 1:8; 2 </a:t>
            </a:r>
            <a:r>
              <a:rPr lang="en-US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2:15)</a:t>
            </a:r>
          </a:p>
          <a:p>
            <a:pPr marL="0" indent="0">
              <a:buNone/>
            </a:pPr>
            <a:r>
              <a:rPr lang="en-US" sz="40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aking Disciples (Mt. 28:19-20; 2 Tim. 2:2, 24-26)</a:t>
            </a:r>
          </a:p>
          <a:p>
            <a:pPr marL="0" indent="0">
              <a:buNone/>
            </a:pPr>
            <a:r>
              <a:rPr lang="en-US" sz="40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ntegrity (Job 2:3, 9; 1 Pet. 2:21-23; Titus 2:7)</a:t>
            </a:r>
          </a:p>
          <a:p>
            <a:pPr marL="0" indent="0">
              <a:buNone/>
            </a:pPr>
            <a:r>
              <a:rPr lang="en-US" sz="40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rustworthy (Lk. 23:46; 1 Pt. 4:19; 2 </a:t>
            </a:r>
            <a:r>
              <a:rPr lang="en-US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4:6-8; 1:12)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have you committed to? (World, Self, or Christ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12:19-20; John 5:28-29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45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159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What I’ve Committed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14</cp:revision>
  <cp:lastPrinted>2016-03-27T01:56:27Z</cp:lastPrinted>
  <dcterms:created xsi:type="dcterms:W3CDTF">2016-03-26T22:54:27Z</dcterms:created>
  <dcterms:modified xsi:type="dcterms:W3CDTF">2016-03-27T19:04:13Z</dcterms:modified>
</cp:coreProperties>
</file>