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12183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3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8E55C-CB19-4810-97B7-70D9FBC0E1F7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21994"/>
            <a:ext cx="3912183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4"/>
            <a:ext cx="3912183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AD57C-D494-4A78-A3D0-71C0CA29E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9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12183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3842" y="0"/>
            <a:ext cx="3912183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499C1-A81E-4AC2-B97C-4A0725EFF738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0775" y="884238"/>
            <a:ext cx="4246563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2812" y="3405843"/>
            <a:ext cx="7222490" cy="27865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21994"/>
            <a:ext cx="3912183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3842" y="6721994"/>
            <a:ext cx="3912183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0C816-979D-4EFF-9A12-507B223D7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75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 teens who sent or posted nude or semi-nude photos or videos of themselves: - 20% of teens overall • 22% of teen girls • 18% of teen boys • 11% of young teen girls between the ages 13-16 – guardchild.com sent or received sexually suggested messages 39% of all teens • 37% of teen girls • 40% of teen boys • 48% of teens say they have received such messages - See more at: http://www.guardchild.com/teenage-sexting-statistics/#sthash.YWJAa7CK.dpuf  I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can’t believe you would warn about that, we have young children here, but we’re told to expose the unfruitful works of darkness (Eph. 5:11)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0C816-979D-4EFF-9A12-507B223D76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Pleasure</a:t>
            </a:r>
            <a:r>
              <a:rPr lang="en-US" baseline="0" dirty="0" smtClean="0"/>
              <a:t> (fishing, golfing, playing or watching sports, hobbies)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0C816-979D-4EFF-9A12-507B223D76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81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6891-7342-442B-BA28-14D7FFC237BC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4F63-609D-412C-BF83-C6C1582BB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24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6891-7342-442B-BA28-14D7FFC237BC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4F63-609D-412C-BF83-C6C1582BB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67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6891-7342-442B-BA28-14D7FFC237BC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4F63-609D-412C-BF83-C6C1582BB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6891-7342-442B-BA28-14D7FFC237BC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4F63-609D-412C-BF83-C6C1582BB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1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6891-7342-442B-BA28-14D7FFC237BC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4F63-609D-412C-BF83-C6C1582BB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8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6891-7342-442B-BA28-14D7FFC237BC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4F63-609D-412C-BF83-C6C1582BB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2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6891-7342-442B-BA28-14D7FFC237BC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4F63-609D-412C-BF83-C6C1582BB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64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6891-7342-442B-BA28-14D7FFC237BC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4F63-609D-412C-BF83-C6C1582BB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6891-7342-442B-BA28-14D7FFC237BC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4F63-609D-412C-BF83-C6C1582BB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7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6891-7342-442B-BA28-14D7FFC237BC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4F63-609D-412C-BF83-C6C1582BB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70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6891-7342-442B-BA28-14D7FFC237BC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4F63-609D-412C-BF83-C6C1582BB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77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E6891-7342-442B-BA28-14D7FFC237BC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44F63-609D-412C-BF83-C6C1582BB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40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22- He is in our Midst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21s- On Bended Knee I Come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189- When I Survey the Wondrous Cross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434- All Hail the Power of Jesus’ Name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297- O Prepare to Meet thy God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5s- Farther Along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3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02969"/>
          </a:xfrm>
        </p:spPr>
        <p:txBody>
          <a:bodyPr>
            <a:noAutofit/>
          </a:bodyPr>
          <a:lstStyle/>
          <a:p>
            <a:pPr algn="ctr"/>
            <a:r>
              <a:rPr lang="en-US" sz="57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Devil Deceives</a:t>
            </a:r>
            <a:endParaRPr lang="en-US" sz="57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2970"/>
            <a:ext cx="12192000" cy="6149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5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 like th</a:t>
            </a:r>
            <a:r>
              <a:rPr lang="en-US" alt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fox- the devil deceives &amp; tries to convince you..</a:t>
            </a:r>
          </a:p>
          <a:p>
            <a:pPr marL="609600" indent="-609600"/>
            <a:r>
              <a:rPr lang="en-US" altLang="en-US" sz="3600" i="1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*that he won’t hurt you</a:t>
            </a:r>
          </a:p>
          <a:p>
            <a:pPr marL="609600" indent="-609600"/>
            <a:r>
              <a:rPr lang="en-US" altLang="en-US" sz="3600" i="1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*that he can really even help you</a:t>
            </a:r>
          </a:p>
          <a:p>
            <a:pPr marL="609600" indent="-609600"/>
            <a:r>
              <a:rPr lang="en-US" altLang="en-US" sz="3600" i="1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*to go a little further than you intended</a:t>
            </a:r>
          </a:p>
          <a:p>
            <a:pPr marL="0" indent="0">
              <a:buNone/>
            </a:pPr>
            <a:endParaRPr lang="en-US" altLang="en-US" sz="1000" i="1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just like the fox ate the gingerbread man, the devil will devour the deceived- they will go to hell (Rv. 20:9-10, 15).</a:t>
            </a:r>
          </a:p>
          <a:p>
            <a:pPr marL="0" indent="0">
              <a:buNone/>
            </a:pPr>
            <a:endParaRPr lang="en-US" alt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sure that your sin will find you out (Num. 32:23)</a:t>
            </a:r>
          </a:p>
          <a:p>
            <a:pPr marL="0" indent="0">
              <a:buNone/>
            </a:pPr>
            <a:endParaRPr lang="en-US" altLang="en-US" sz="10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can only escape through Jesus Christ (Rom. 5:8-9)</a:t>
            </a:r>
            <a:endParaRPr lang="en-US" altLang="en-US" sz="36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2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22- He is in our Midst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21s- On Bended Knee I Come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189- When I Survey the Wondrous Cross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434- All Hail the Power of Jesus’ Name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297- O Prepare to Meet thy God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5s- Farther Along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42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401050" cy="6858000"/>
          </a:xfrm>
        </p:spPr>
        <p:txBody>
          <a:bodyPr>
            <a:normAutofit/>
          </a:bodyPr>
          <a:lstStyle/>
          <a:p>
            <a:r>
              <a:rPr lang="en-US" sz="1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“You Can’t Catch Me”</a:t>
            </a:r>
          </a:p>
          <a:p>
            <a:endParaRPr lang="en-US" sz="144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9" descr="gingerbr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420" y="87630"/>
            <a:ext cx="3652520" cy="547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82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02969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“You Can’t Catch Me”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2970"/>
            <a:ext cx="12192000" cy="59550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Young people think they won’t be caught in sin’s trap.</a:t>
            </a:r>
          </a:p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reminds me of the attitude of the gingerbread man. </a:t>
            </a:r>
          </a:p>
          <a:p>
            <a:pPr marL="0" indent="0" algn="ctr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 makes the gingerbread man and wants to eat him   </a:t>
            </a:r>
          </a:p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runs past a pig, cow, &amp; horse who want to eat him. 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each danger, he thinks he’s fast enough telling himself, “You can’t catch me I’m the gingerbread man”</a:t>
            </a:r>
          </a:p>
          <a:p>
            <a:pPr marL="0" indent="0" algn="ctr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 Christians think they can flirt with the world &amp; not get hurt.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Examine yourselves to see if you’re guilty.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4" name="Picture 5" descr="gingerbreadc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7468" y="22860"/>
            <a:ext cx="894522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44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02969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“You Can’t Catch Me in Lust”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2970"/>
            <a:ext cx="12192000" cy="612648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might think that looking at pornography on the internet, sexting, or flirting with others won’t affect your spiritual life. </a:t>
            </a:r>
          </a:p>
          <a:p>
            <a:pPr marL="0" indent="0" algn="ctr">
              <a:buNone/>
            </a:pPr>
            <a:endParaRPr lang="en-US" sz="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those images are in your mind, it feeds your desire to do more than just look &amp; not submit to God (Ro. 8:5ff; 1 Pet. 2:11).</a:t>
            </a:r>
          </a:p>
          <a:p>
            <a:pPr marL="0" indent="0" algn="ctr">
              <a:buNone/>
            </a:pPr>
            <a:endParaRPr lang="en-US" sz="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warns, “everyone who looks at a woman lustfully has already committed adultery with her in his heart” (Matt. 5:28)</a:t>
            </a:r>
          </a:p>
          <a:p>
            <a:pPr marL="0" indent="0" algn="ctr">
              <a:buNone/>
            </a:pPr>
            <a:endParaRPr lang="en-US" sz="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can’t play with fire and not be burned (Proverbs 6:24ff).</a:t>
            </a:r>
          </a:p>
          <a:p>
            <a:pPr marL="0" indent="0" algn="ctr">
              <a:buNone/>
            </a:pPr>
            <a:endParaRPr lang="en-US" sz="6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Instead of imagining fulfilling your desires, think about going to the slaughter house [this is God’s picture] (Proverbs 7:22)</a:t>
            </a:r>
          </a:p>
        </p:txBody>
      </p:sp>
    </p:spTree>
    <p:extLst>
      <p:ext uri="{BB962C8B-B14F-4D97-AF65-F5344CB8AC3E}">
        <p14:creationId xmlns:p14="http://schemas.microsoft.com/office/powerpoint/2010/main" val="34276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02969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“You Can’t Catch Me in Profanity”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2970"/>
            <a:ext cx="12192000" cy="611505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might think that “adult language” on movies, TV, internet, or music is harmless.</a:t>
            </a:r>
          </a:p>
          <a:p>
            <a:pPr marL="0" indent="0" algn="ctr">
              <a:buNone/>
            </a:pPr>
            <a:endParaRPr lang="en-US" sz="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said be careful what you listen to (Mark 4:23).</a:t>
            </a:r>
          </a:p>
          <a:p>
            <a:pPr marL="0" indent="0" algn="ctr">
              <a:buNone/>
            </a:pPr>
            <a:endParaRPr lang="en-US" sz="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we hear affects what we think, what we think affects what we say (Prov. 23:7; Phil. 4:8).</a:t>
            </a:r>
          </a:p>
          <a:p>
            <a:pPr marL="0" indent="0" algn="ctr">
              <a:buNone/>
            </a:pPr>
            <a:endParaRPr lang="en-US" sz="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You’ll be justified or condemned by your words (Mt 12:37).</a:t>
            </a:r>
          </a:p>
          <a:p>
            <a:pPr marL="0" indent="0" algn="ctr">
              <a:buNone/>
            </a:pPr>
            <a:endParaRPr lang="en-US" sz="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“Let </a:t>
            </a:r>
            <a:r>
              <a:rPr lang="en-US" sz="3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corrupt word proceed out of your mouth, but what is good for necessary edification, that it may impart grace to the </a:t>
            </a: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hearers” (Eph. 4:29).</a:t>
            </a:r>
          </a:p>
        </p:txBody>
      </p:sp>
    </p:spTree>
    <p:extLst>
      <p:ext uri="{BB962C8B-B14F-4D97-AF65-F5344CB8AC3E}">
        <p14:creationId xmlns:p14="http://schemas.microsoft.com/office/powerpoint/2010/main" val="224196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02969"/>
          </a:xfrm>
        </p:spPr>
        <p:txBody>
          <a:bodyPr>
            <a:noAutofit/>
          </a:bodyPr>
          <a:lstStyle/>
          <a:p>
            <a:pPr algn="ctr"/>
            <a:r>
              <a:rPr lang="en-US" sz="57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“You Can’t Catch Me in Attendance”</a:t>
            </a:r>
            <a:endParaRPr lang="en-US" sz="57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2970"/>
            <a:ext cx="12192000" cy="61493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 think that missing services every once in a while will not affect their faith (leave home and don’t go).</a:t>
            </a:r>
          </a:p>
          <a:p>
            <a:pPr marL="0" indent="0" algn="ctr">
              <a:buNone/>
            </a:pPr>
            <a:endParaRPr lang="en-US" sz="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receive &amp; give encouragement to stir up one another to love and good deeds. But there is a danger of being hardened by the deceitfulness of sin when we habitually miss (Heb. 3:13; 10:23-25)</a:t>
            </a:r>
          </a:p>
          <a:p>
            <a:pPr marL="0" indent="0" algn="ctr">
              <a:buNone/>
            </a:pPr>
            <a:endParaRPr lang="en-US" sz="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forsake the assembling of ourselves together- Jesus loves you, died for you, and promised to be here when gathered together in His name (Matt. 18:20). </a:t>
            </a:r>
          </a:p>
          <a:p>
            <a:pPr marL="0" indent="0" algn="ctr">
              <a:buNone/>
            </a:pPr>
            <a:endParaRPr lang="en-US" sz="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Don’t allow worldly things to hinder you (Rom. 12:2)</a:t>
            </a:r>
          </a:p>
          <a:p>
            <a:pPr marL="0" indent="0" algn="ctr">
              <a:buNone/>
            </a:pPr>
            <a:endParaRPr lang="en-US" sz="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91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02969"/>
          </a:xfrm>
        </p:spPr>
        <p:txBody>
          <a:bodyPr>
            <a:noAutofit/>
          </a:bodyPr>
          <a:lstStyle/>
          <a:p>
            <a:pPr algn="ctr"/>
            <a:r>
              <a:rPr lang="en-US" sz="57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  <a:endParaRPr lang="en-US" sz="57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2970"/>
            <a:ext cx="12192000" cy="61493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won’t have a problem with lust or be a stumbling block if you dress modestly and make a decision to submit to God and resist the devil’s temptation by looking away (Job 31:1; James 4:7ff).</a:t>
            </a:r>
          </a:p>
          <a:p>
            <a:pPr marL="0" indent="0" algn="ctr">
              <a:buNone/>
            </a:pPr>
            <a:endParaRPr lang="en-US" sz="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won’t have a problem with profanity if you reverence God and think before you speak (Pr. 15:28).</a:t>
            </a:r>
          </a:p>
          <a:p>
            <a:pPr marL="0" indent="0" algn="ctr">
              <a:buNone/>
            </a:pPr>
            <a:endParaRPr lang="en-US" sz="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won’t have a problem with attending services if you love God and put Him first (Matt 22:37; 6:33).</a:t>
            </a:r>
            <a:endParaRPr lang="en-US" sz="3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There are many ways you might be deceived into thinking “sin” won’t catch you.</a:t>
            </a:r>
          </a:p>
          <a:p>
            <a:pPr marL="0" indent="0" algn="ctr">
              <a:buNone/>
            </a:pPr>
            <a:endParaRPr lang="en-US" sz="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45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02969"/>
          </a:xfrm>
        </p:spPr>
        <p:txBody>
          <a:bodyPr>
            <a:noAutofit/>
          </a:bodyPr>
          <a:lstStyle/>
          <a:p>
            <a:pPr algn="ctr"/>
            <a:r>
              <a:rPr lang="en-US" sz="57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  <a:endParaRPr lang="en-US" sz="57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2970"/>
            <a:ext cx="12192000" cy="6149340"/>
          </a:xfrm>
        </p:spPr>
        <p:txBody>
          <a:bodyPr>
            <a:normAutofit/>
          </a:bodyPr>
          <a:lstStyle/>
          <a:p>
            <a:pPr marL="609600" indent="-609600"/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Lying to get ahead or get out of trouble</a:t>
            </a:r>
          </a:p>
          <a:p>
            <a:pPr marL="0" indent="0">
              <a:buNone/>
            </a:pPr>
            <a:endParaRPr lang="en-US" altLang="en-US" sz="12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/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Drinking with friends in order to be popular</a:t>
            </a:r>
          </a:p>
          <a:p>
            <a:pPr marL="0" indent="0">
              <a:buNone/>
            </a:pPr>
            <a:endParaRPr lang="en-US" altLang="en-US" sz="12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/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Gambling to make $ to be able to help more people</a:t>
            </a:r>
          </a:p>
          <a:p>
            <a:pPr marL="0" indent="0">
              <a:buNone/>
            </a:pPr>
            <a:endParaRPr lang="en-US" altLang="en-US" sz="12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/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Stealing to cover up gambling problem</a:t>
            </a:r>
          </a:p>
          <a:p>
            <a:pPr marL="0" indent="0">
              <a:buNone/>
            </a:pPr>
            <a:endParaRPr lang="en-US" altLang="en-US" sz="12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/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Covering up the sin of fornication/adultery with abortion</a:t>
            </a:r>
          </a:p>
          <a:p>
            <a:pPr marL="0" indent="0">
              <a:buNone/>
            </a:pPr>
            <a:r>
              <a:rPr lang="en-US" altLang="en-US" sz="12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609600" indent="-609600"/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Even murder  </a:t>
            </a:r>
          </a:p>
        </p:txBody>
      </p:sp>
    </p:spTree>
    <p:extLst>
      <p:ext uri="{BB962C8B-B14F-4D97-AF65-F5344CB8AC3E}">
        <p14:creationId xmlns:p14="http://schemas.microsoft.com/office/powerpoint/2010/main" val="400764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02969"/>
          </a:xfrm>
        </p:spPr>
        <p:txBody>
          <a:bodyPr>
            <a:noAutofit/>
          </a:bodyPr>
          <a:lstStyle/>
          <a:p>
            <a:pPr algn="ctr"/>
            <a:r>
              <a:rPr lang="en-US" sz="57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Gingerbread Man</a:t>
            </a:r>
            <a:endParaRPr lang="en-US" sz="57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2970"/>
            <a:ext cx="12192000" cy="6149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old lady makes the gingerbread man- he hops &amp; runs away- she chases him…</a:t>
            </a:r>
          </a:p>
          <a:p>
            <a:pPr marL="0" indent="0">
              <a:buNone/>
            </a:pPr>
            <a:endParaRPr lang="en-US" altLang="en-US" sz="12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 passing the pig, cow, and horse who want to eat him…he comes to a river and accepts help from a fox</a:t>
            </a:r>
          </a:p>
          <a:p>
            <a:pPr marL="0" indent="0">
              <a:buNone/>
            </a:pPr>
            <a:endParaRPr lang="en-US" altLang="en-US" sz="12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fox helps him cross the river, tricks him to climb closer to danger &amp; then eats him (after telling him he wouldn’t).</a:t>
            </a:r>
          </a:p>
          <a:p>
            <a:pPr marL="0" indent="0">
              <a:buNone/>
            </a:pPr>
            <a:endParaRPr lang="en-US" alt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 sinners and even brethren think they won’t be caught up in sin or ever suffer the consequences of their actions.</a:t>
            </a:r>
            <a:endParaRPr lang="en-US" altLang="en-US" sz="12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altLang="en-US" sz="3600" dirty="0" smtClean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5" descr="gingerbreadc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7468" y="22860"/>
            <a:ext cx="894522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64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</TotalTime>
  <Words>1006</Words>
  <Application>Microsoft Office PowerPoint</Application>
  <PresentationFormat>Widescreen</PresentationFormat>
  <Paragraphs>98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“You Can’t Catch Me”</vt:lpstr>
      <vt:lpstr>“You Can’t Catch Me in Lust”</vt:lpstr>
      <vt:lpstr>“You Can’t Catch Me in Profanity”</vt:lpstr>
      <vt:lpstr>“You Can’t Catch Me in Attendance”</vt:lpstr>
      <vt:lpstr>Conclusion</vt:lpstr>
      <vt:lpstr>Conclusion</vt:lpstr>
      <vt:lpstr>The Gingerbread Man</vt:lpstr>
      <vt:lpstr>The Devil Deceives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27</cp:revision>
  <cp:lastPrinted>2016-04-24T03:46:38Z</cp:lastPrinted>
  <dcterms:created xsi:type="dcterms:W3CDTF">2016-04-23T23:21:32Z</dcterms:created>
  <dcterms:modified xsi:type="dcterms:W3CDTF">2016-04-24T20:31:26Z</dcterms:modified>
</cp:coreProperties>
</file>