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9" r:id="rId2"/>
    <p:sldId id="257" r:id="rId3"/>
    <p:sldId id="258" r:id="rId4"/>
    <p:sldId id="260" r:id="rId5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C8A6E-D0DD-49A6-97A4-59C35BCE4E43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B70FE-B0C5-4D9D-82CB-ABF4B7BBF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61FE-8872-4CAE-BABB-C67EB3FABFE4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C146-3B9C-42A8-8141-5AB46EE3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18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61FE-8872-4CAE-BABB-C67EB3FABFE4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C146-3B9C-42A8-8141-5AB46EE3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02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61FE-8872-4CAE-BABB-C67EB3FABFE4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C146-3B9C-42A8-8141-5AB46EE3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43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61FE-8872-4CAE-BABB-C67EB3FABFE4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C146-3B9C-42A8-8141-5AB46EE3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53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61FE-8872-4CAE-BABB-C67EB3FABFE4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C146-3B9C-42A8-8141-5AB46EE3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72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61FE-8872-4CAE-BABB-C67EB3FABFE4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C146-3B9C-42A8-8141-5AB46EE3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9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61FE-8872-4CAE-BABB-C67EB3FABFE4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C146-3B9C-42A8-8141-5AB46EE3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72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61FE-8872-4CAE-BABB-C67EB3FABFE4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C146-3B9C-42A8-8141-5AB46EE3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85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61FE-8872-4CAE-BABB-C67EB3FABFE4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C146-3B9C-42A8-8141-5AB46EE3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1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61FE-8872-4CAE-BABB-C67EB3FABFE4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C146-3B9C-42A8-8141-5AB46EE3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73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61FE-8872-4CAE-BABB-C67EB3FABFE4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C146-3B9C-42A8-8141-5AB46EE3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3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D61FE-8872-4CAE-BABB-C67EB3FABFE4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BC146-3B9C-42A8-8141-5AB46EE3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3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00"/>
                </a:solidFill>
              </a:rPr>
              <a:t>Hymns for Worship at </a:t>
            </a:r>
            <a:r>
              <a:rPr lang="en-US" sz="6000" dirty="0" err="1" smtClean="0">
                <a:solidFill>
                  <a:srgbClr val="FFFF00"/>
                </a:solidFill>
              </a:rPr>
              <a:t>Woodmont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– Hallelujah! Praise Jehovah!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43 – God Is the Fountain Whence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152 – By Christ Redeemed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360-  Standing on the Promises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276-  There is Power in the Blood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576-  Faith is the Victory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62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0129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Overcoming with Few</a:t>
            </a:r>
            <a:endParaRPr lang="en-US" sz="8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5860"/>
            <a:ext cx="12192000" cy="56921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Noah &amp; His Family (Gen. 6-8; 1 Pet. 3:20)</a:t>
            </a:r>
          </a:p>
          <a:p>
            <a:pPr marL="0" indent="0" algn="ctr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Joshua &amp; Caleb (Num. 14:6-9; 30)</a:t>
            </a:r>
          </a:p>
          <a:p>
            <a:pPr marL="0" indent="0" algn="ctr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David Defeated Goliath 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Sam. 17:26; 37; 47)</a:t>
            </a:r>
          </a:p>
          <a:p>
            <a:pPr marL="0" indent="0" algn="ctr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Daniel &amp; His 3 Friends 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(Dan. 1:8; 3:16-18; 6:3, 20ff)</a:t>
            </a:r>
          </a:p>
          <a:p>
            <a:pPr marL="0" indent="0" algn="ctr">
              <a:buNone/>
            </a:pPr>
            <a:endParaRPr lang="en-US" sz="4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97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0129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Overcoming with Few</a:t>
            </a:r>
            <a:endParaRPr lang="en-US" sz="8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2192000" cy="5715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&amp; His 12 Apostles 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(Jn. 16:2, 33; Heb. 2:14; Acts 1:8; Col. 1:23)</a:t>
            </a:r>
          </a:p>
          <a:p>
            <a:pPr marL="0" indent="0" algn="ctr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God is for us, who is against us (Rom. 8:31ff) </a:t>
            </a:r>
          </a:p>
          <a:p>
            <a:pPr marL="0" indent="0" algn="ctr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will Punish the Wicked but Save the Righteous Few (Matt. 7:13-14; 21-23)</a:t>
            </a:r>
          </a:p>
          <a:p>
            <a:pPr marL="0" indent="0" algn="ctr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 can do all things through Christ who strengthens me” (Phil. 4:13)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39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00"/>
                </a:solidFill>
              </a:rPr>
              <a:t>Hymns for Worship at </a:t>
            </a:r>
            <a:r>
              <a:rPr lang="en-US" sz="6000" dirty="0" err="1" smtClean="0">
                <a:solidFill>
                  <a:srgbClr val="FFFF00"/>
                </a:solidFill>
              </a:rPr>
              <a:t>Woodmont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– Hallelujah! Praise Jehovah!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43 – God Is the Fountain Whence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152 – By Christ Redeemed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360-  Standing on the Promises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276-  There is Power in the Blood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576-  Faith is the Victory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43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213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Office Theme</vt:lpstr>
      <vt:lpstr>Hymns for Worship at Woodmont</vt:lpstr>
      <vt:lpstr>Overcoming with Few</vt:lpstr>
      <vt:lpstr>Overcoming with Few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10</cp:revision>
  <cp:lastPrinted>2016-04-17T11:31:25Z</cp:lastPrinted>
  <dcterms:created xsi:type="dcterms:W3CDTF">2016-04-17T10:25:47Z</dcterms:created>
  <dcterms:modified xsi:type="dcterms:W3CDTF">2016-04-17T20:16:52Z</dcterms:modified>
</cp:coreProperties>
</file>