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3" r:id="rId4"/>
    <p:sldId id="261" r:id="rId5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7FDA6-8C45-4C1D-B6A2-BA6A5EEB88FE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A831-F666-4F4B-B52E-3AA6AFC53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44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6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2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5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8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9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6B6C-1186-412E-9835-9943B178D79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4D25-F8BC-49E0-8E80-ADE054C1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5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48690"/>
            <a:ext cx="12401550" cy="6012180"/>
          </a:xfrm>
        </p:spPr>
        <p:txBody>
          <a:bodyPr>
            <a:no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Have to be a </a:t>
            </a:r>
            <a:r>
              <a:rPr lang="en-US" sz="1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2”</a:t>
            </a:r>
            <a:endParaRPr lang="en-US" sz="1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Christ, the Perfect Role Model..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God’s grace, He died so that all may be saved &amp; imitate Him. (Heb. 2:9; 1 Pet. 2:21-24; 2 Cor. 5:14-15; Eph. 5:1-2)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….for wives graciously submitting to their husbands (Eph. 5:22)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….for husbands sacrificially loving their wives (Eph. 5:25)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….for children obeying their parents (Lk. 2:51; Heb. 5:8; Eph. 6:1)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….for single/widow- undistracted devotion (1 Cor. 7:8, 32-34)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many good role models in the Bible that we should imitate as they obeyed God in contrast with evil (3 John 11).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Role Models to be Like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Sarah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emphasizing inward over outward beauty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(1 Pet. 3:3-6; 1 Tim. 2:9; Pr. 7:10; 31:30)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Joseph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sexual purity instead of giving in to lust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(Gen. 39:9; Pr. 6:24-25; 7:23ff; 1 Cor. 6:18; Heb. 13:4)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hard worker 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don’t be lazy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(Gen. 31:6, 41; 1 Thess. 3:10; Matt. 6:33)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hospitable &amp; industrious 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Lydia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don’t be a gossip/busybody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(Acts 16:14-16, 40; 1 Tim. 5:13)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expose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error.  Don’t be ashamed to stand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truth. 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(Rom. 1:16-17; 1 Tim. 6:12; 2 Tim. 2:17-18; 4:7-8)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Role </a:t>
            </a:r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Models to be Like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Aquila &amp; Priscilla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18:1-4, 11, 24-26)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Noah &amp; Joshua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raised their families to serve the Lord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	(Eph. 6:4; 2 Pet. 2:5; Joshua 24:15ff)  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Lois &amp;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Eunice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teaching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child to serve the Lord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Tim.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1:5; 3:14-4:5)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like </a:t>
            </a:r>
            <a:r>
              <a:rPr lang="en-US" sz="32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Barnabas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encouraging others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faithful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4:35-36; 9:37; 11:22)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r>
              <a:rPr lang="en-US" sz="3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who persevered in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suffering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(James 1:2-4; 5:11; Luke 8:15; Gal. 6:7-10)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9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244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Jesus Christ, the Perfect Role Model..</vt:lpstr>
      <vt:lpstr>Good Role Models to be Like</vt:lpstr>
      <vt:lpstr>Good Role Models to be Like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41</cp:revision>
  <cp:lastPrinted>2016-05-22T21:01:21Z</cp:lastPrinted>
  <dcterms:created xsi:type="dcterms:W3CDTF">2016-05-19T14:54:21Z</dcterms:created>
  <dcterms:modified xsi:type="dcterms:W3CDTF">2016-05-23T01:11:21Z</dcterms:modified>
</cp:coreProperties>
</file>