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9" r:id="rId2"/>
    <p:sldId id="256" r:id="rId3"/>
    <p:sldId id="259" r:id="rId4"/>
    <p:sldId id="265" r:id="rId5"/>
    <p:sldId id="263" r:id="rId6"/>
    <p:sldId id="266" r:id="rId7"/>
    <p:sldId id="267" r:id="rId8"/>
    <p:sldId id="264" r:id="rId9"/>
    <p:sldId id="268" r:id="rId10"/>
    <p:sldId id="270" r:id="rId1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2"/>
            <a:ext cx="3912182" cy="355083"/>
          </a:xfrm>
          <a:prstGeom prst="rect">
            <a:avLst/>
          </a:prstGeom>
        </p:spPr>
        <p:txBody>
          <a:bodyPr vert="horz" lIns="91440" tIns="45720" rIns="91440" bIns="45720" rtlCol="0"/>
          <a:lstStyle>
            <a:lvl1pPr algn="r">
              <a:defRPr sz="1200"/>
            </a:lvl1pPr>
          </a:lstStyle>
          <a:p>
            <a:fld id="{24970E38-32B8-42E4-8A00-3E0FC833B070}" type="datetimeFigureOut">
              <a:rPr lang="en-US" smtClean="0"/>
              <a:t>5/21/2016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7154ECD3-CB53-4CF1-8E5D-25555A6C3DEB}" type="slidenum">
              <a:rPr lang="en-US" smtClean="0"/>
              <a:t>‹#›</a:t>
            </a:fld>
            <a:endParaRPr lang="en-US"/>
          </a:p>
        </p:txBody>
      </p:sp>
    </p:spTree>
    <p:extLst>
      <p:ext uri="{BB962C8B-B14F-4D97-AF65-F5344CB8AC3E}">
        <p14:creationId xmlns:p14="http://schemas.microsoft.com/office/powerpoint/2010/main" val="1524163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9BF1B090-7D51-49B2-9462-ADEACF8C3BC1}" type="datetimeFigureOut">
              <a:rPr lang="en-US" smtClean="0"/>
              <a:t>5/22/2016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597B0F90-A63F-4D8B-955D-CC16EA605FEE}" type="slidenum">
              <a:rPr lang="en-US" smtClean="0"/>
              <a:t>‹#›</a:t>
            </a:fld>
            <a:endParaRPr lang="en-US"/>
          </a:p>
        </p:txBody>
      </p:sp>
    </p:spTree>
    <p:extLst>
      <p:ext uri="{BB962C8B-B14F-4D97-AF65-F5344CB8AC3E}">
        <p14:creationId xmlns:p14="http://schemas.microsoft.com/office/powerpoint/2010/main" val="146525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Robert Woods</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was a 2</a:t>
            </a:r>
            <a:r>
              <a:rPr lang="en-US"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nd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round draft pick for the Buffalo Bills in 2013.  </a:t>
            </a:r>
          </a:p>
          <a:p>
            <a:pPr fontAlgn="base"/>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He went back to complete his degree at USC this year and gave the commencement speech. </a:t>
            </a:r>
          </a:p>
          <a:p>
            <a:pPr fontAlgn="base"/>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His sister died of sarcoma cancer when she was 17 but the last words she spoke to Robert was “You have to be a model”.  </a:t>
            </a:r>
          </a:p>
          <a:p>
            <a:pPr fontAlgn="base"/>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Robert said that these words have never left him. </a:t>
            </a:r>
          </a:p>
          <a:p>
            <a:pPr fontAlgn="base"/>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He realized that she was saying that he has to be a role model for others. </a:t>
            </a:r>
          </a:p>
          <a:p>
            <a:pPr fontAlgn="base"/>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He said, "Every model does not look the same, every model is not on TV, every model does not have the spotlight, and the best part of it all, every model isn't perfect," he said. </a:t>
            </a:r>
          </a:p>
          <a:p>
            <a:pPr fontAlgn="base"/>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all capable of being a model daily: to our friends, to our siblings and even our children and our future children. "So I ask you today: Are you going to model?“</a:t>
            </a:r>
          </a:p>
          <a:p>
            <a:endParaRPr lang="en-US" dirty="0"/>
          </a:p>
        </p:txBody>
      </p:sp>
      <p:sp>
        <p:nvSpPr>
          <p:cNvPr id="4" name="Slide Number Placeholder 3"/>
          <p:cNvSpPr>
            <a:spLocks noGrp="1"/>
          </p:cNvSpPr>
          <p:nvPr>
            <p:ph type="sldNum" sz="quarter" idx="10"/>
          </p:nvPr>
        </p:nvSpPr>
        <p:spPr/>
        <p:txBody>
          <a:bodyPr/>
          <a:lstStyle/>
          <a:p>
            <a:fld id="{597B0F90-A63F-4D8B-955D-CC16EA605FEE}" type="slidenum">
              <a:rPr lang="en-US" smtClean="0"/>
              <a:t>2</a:t>
            </a:fld>
            <a:endParaRPr lang="en-US"/>
          </a:p>
        </p:txBody>
      </p:sp>
    </p:spTree>
    <p:extLst>
      <p:ext uri="{BB962C8B-B14F-4D97-AF65-F5344CB8AC3E}">
        <p14:creationId xmlns:p14="http://schemas.microsoft.com/office/powerpoint/2010/main" val="1006412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think of models</a:t>
            </a:r>
            <a:r>
              <a:rPr lang="en-US" baseline="0" dirty="0" smtClean="0"/>
              <a:t>, you usually think of gorgeous women who show off their bodies are the envy of girls and the lust of guys.  </a:t>
            </a:r>
            <a:r>
              <a:rPr lang="en-US" baseline="0" dirty="0" err="1" smtClean="0"/>
              <a:t>Beyonce</a:t>
            </a:r>
            <a:r>
              <a:rPr lang="en-US" baseline="0" dirty="0" smtClean="0"/>
              <a:t>, Miley Cyrus, Kim Kardashian, Cheryl </a:t>
            </a:r>
            <a:r>
              <a:rPr lang="en-US" baseline="0" dirty="0" err="1" smtClean="0"/>
              <a:t>Tiegs</a:t>
            </a:r>
            <a:r>
              <a:rPr lang="en-US" baseline="0" dirty="0" smtClean="0"/>
              <a:t>, Farrah Fawcett. But women have a great role model to follow Sarah.  It’s not that you can’t wear dresses but the emphasis is on the inner person. Beauty is only skin deep and fades.  Don’t dress like a harlot, be modest, engage in good deeds, be submissive, be a good role model for others to imitate who won’t be a stumbling block to the weaker sex. “Charm is deceitful and beauty is vain, but a woman who fears the Lord, she shall be praised”</a:t>
            </a:r>
            <a:endParaRPr lang="en-US" dirty="0"/>
          </a:p>
        </p:txBody>
      </p:sp>
      <p:sp>
        <p:nvSpPr>
          <p:cNvPr id="4" name="Slide Number Placeholder 3"/>
          <p:cNvSpPr>
            <a:spLocks noGrp="1"/>
          </p:cNvSpPr>
          <p:nvPr>
            <p:ph type="sldNum" sz="quarter" idx="10"/>
          </p:nvPr>
        </p:nvSpPr>
        <p:spPr/>
        <p:txBody>
          <a:bodyPr/>
          <a:lstStyle/>
          <a:p>
            <a:fld id="{597B0F90-A63F-4D8B-955D-CC16EA605FEE}" type="slidenum">
              <a:rPr lang="en-US" smtClean="0"/>
              <a:t>5</a:t>
            </a:fld>
            <a:endParaRPr lang="en-US"/>
          </a:p>
        </p:txBody>
      </p:sp>
    </p:spTree>
    <p:extLst>
      <p:ext uri="{BB962C8B-B14F-4D97-AF65-F5344CB8AC3E}">
        <p14:creationId xmlns:p14="http://schemas.microsoft.com/office/powerpoint/2010/main" val="3863516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Joseph could have been bitter, angry, and just gone off the deep</a:t>
            </a:r>
            <a:r>
              <a:rPr lang="en-US" baseline="0" dirty="0" smtClean="0"/>
              <a:t> end because of his family, his brothers sold him as a slave who suffers in a foreign land with many trials and yet he maintains his integrity and always does what is right no matter the consequence.  He was a handsome young man but he didn’t give in to temptation when Potiphar’s wife propositioned him to commit sin.  You can flee fornication.  How can I do this evil and sin against God?</a:t>
            </a:r>
            <a:endParaRPr lang="en-US" dirty="0"/>
          </a:p>
        </p:txBody>
      </p:sp>
      <p:sp>
        <p:nvSpPr>
          <p:cNvPr id="4" name="Slide Number Placeholder 3"/>
          <p:cNvSpPr>
            <a:spLocks noGrp="1"/>
          </p:cNvSpPr>
          <p:nvPr>
            <p:ph type="sldNum" sz="quarter" idx="10"/>
          </p:nvPr>
        </p:nvSpPr>
        <p:spPr/>
        <p:txBody>
          <a:bodyPr/>
          <a:lstStyle/>
          <a:p>
            <a:fld id="{597B0F90-A63F-4D8B-955D-CC16EA605FEE}" type="slidenum">
              <a:rPr lang="en-US" smtClean="0"/>
              <a:t>6</a:t>
            </a:fld>
            <a:endParaRPr lang="en-US"/>
          </a:p>
        </p:txBody>
      </p:sp>
    </p:spTree>
    <p:extLst>
      <p:ext uri="{BB962C8B-B14F-4D97-AF65-F5344CB8AC3E}">
        <p14:creationId xmlns:p14="http://schemas.microsoft.com/office/powerpoint/2010/main" val="406645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Jacob worked hard for Laban and yes he</a:t>
            </a:r>
            <a:r>
              <a:rPr lang="en-US" baseline="0" dirty="0" smtClean="0"/>
              <a:t> was reaping the deception he had sowed in his family, taking advantage of Esau in his hunger to get the birthright and deceiving his father to get the blessing.  But he worked 20 long years for Laban.  There are many who are lazy and don’t want to work today and the temptation is to be like them.  If you don’t work you shouldn’t eat the Scripture said.  But don’t work so hard that you can’t put the Lord first in your life.</a:t>
            </a:r>
            <a:endParaRPr lang="en-US" dirty="0"/>
          </a:p>
        </p:txBody>
      </p:sp>
      <p:sp>
        <p:nvSpPr>
          <p:cNvPr id="4" name="Slide Number Placeholder 3"/>
          <p:cNvSpPr>
            <a:spLocks noGrp="1"/>
          </p:cNvSpPr>
          <p:nvPr>
            <p:ph type="sldNum" sz="quarter" idx="10"/>
          </p:nvPr>
        </p:nvSpPr>
        <p:spPr/>
        <p:txBody>
          <a:bodyPr/>
          <a:lstStyle/>
          <a:p>
            <a:fld id="{597B0F90-A63F-4D8B-955D-CC16EA605FEE}" type="slidenum">
              <a:rPr lang="en-US" smtClean="0"/>
              <a:t>7</a:t>
            </a:fld>
            <a:endParaRPr lang="en-US"/>
          </a:p>
        </p:txBody>
      </p:sp>
    </p:spTree>
    <p:extLst>
      <p:ext uri="{BB962C8B-B14F-4D97-AF65-F5344CB8AC3E}">
        <p14:creationId xmlns:p14="http://schemas.microsoft.com/office/powerpoint/2010/main" val="1992291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don’t if Lydia was single or a widow but it is unlikely that she was married.  She is away from Thyatira apparently on a business trip to Philippi about 300 miles from home but she decides to meet with the women there for prayer as she was a worshiper of God (proselyte). She hears and obeys the gospel and is hospitable to Paul and Silas.  Don’t be a gossip or busybody and you don’t have to going from house to house like in the 1</a:t>
            </a:r>
            <a:r>
              <a:rPr lang="en-US" baseline="30000" dirty="0" smtClean="0"/>
              <a:t>st</a:t>
            </a:r>
            <a:r>
              <a:rPr lang="en-US" baseline="0" dirty="0" smtClean="0"/>
              <a:t> century, you can do it on the computer.  Be hospitable, provide for your friends, family, and strangers to your house, provide for others.</a:t>
            </a:r>
            <a:endParaRPr lang="en-US" dirty="0"/>
          </a:p>
        </p:txBody>
      </p:sp>
      <p:sp>
        <p:nvSpPr>
          <p:cNvPr id="4" name="Slide Number Placeholder 3"/>
          <p:cNvSpPr>
            <a:spLocks noGrp="1"/>
          </p:cNvSpPr>
          <p:nvPr>
            <p:ph type="sldNum" sz="quarter" idx="10"/>
          </p:nvPr>
        </p:nvSpPr>
        <p:spPr/>
        <p:txBody>
          <a:bodyPr/>
          <a:lstStyle/>
          <a:p>
            <a:fld id="{597B0F90-A63F-4D8B-955D-CC16EA605FEE}" type="slidenum">
              <a:rPr lang="en-US" smtClean="0"/>
              <a:t>8</a:t>
            </a:fld>
            <a:endParaRPr lang="en-US"/>
          </a:p>
        </p:txBody>
      </p:sp>
    </p:spTree>
    <p:extLst>
      <p:ext uri="{BB962C8B-B14F-4D97-AF65-F5344CB8AC3E}">
        <p14:creationId xmlns:p14="http://schemas.microsoft.com/office/powerpoint/2010/main" val="697697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who are ashamed of the gospel today and won’t stand up for the truth because they don’t want to be ridiculed.  But Paul was not like that.  He fought the good fight and expose error and false teachers like </a:t>
            </a:r>
            <a:r>
              <a:rPr lang="en-US" baseline="0" dirty="0" err="1" smtClean="0"/>
              <a:t>Hymenaeus</a:t>
            </a:r>
            <a:r>
              <a:rPr lang="en-US" baseline="0" dirty="0" smtClean="0"/>
              <a:t> and </a:t>
            </a:r>
            <a:r>
              <a:rPr lang="en-US" baseline="0" dirty="0" err="1" smtClean="0"/>
              <a:t>Philetus</a:t>
            </a:r>
            <a:r>
              <a:rPr lang="en-US" baseline="0" dirty="0" smtClean="0"/>
              <a:t> and even a fellow apostle Peter who played the hypocrite in Gal. 2:11-14.  Be a role model like Paul and don’t compromise with false teachers as so many are doing today.  Be a good soldier of Jesus Christ.  Jesus Christ is our perfect role model.  Obey Him for eternal life!  Be a model for others to follow- imitate me as I imitate Christ.</a:t>
            </a:r>
            <a:endParaRPr lang="en-US" dirty="0"/>
          </a:p>
        </p:txBody>
      </p:sp>
      <p:sp>
        <p:nvSpPr>
          <p:cNvPr id="4" name="Slide Number Placeholder 3"/>
          <p:cNvSpPr>
            <a:spLocks noGrp="1"/>
          </p:cNvSpPr>
          <p:nvPr>
            <p:ph type="sldNum" sz="quarter" idx="10"/>
          </p:nvPr>
        </p:nvSpPr>
        <p:spPr/>
        <p:txBody>
          <a:bodyPr/>
          <a:lstStyle/>
          <a:p>
            <a:fld id="{597B0F90-A63F-4D8B-955D-CC16EA605FEE}" type="slidenum">
              <a:rPr lang="en-US" smtClean="0"/>
              <a:t>9</a:t>
            </a:fld>
            <a:endParaRPr lang="en-US"/>
          </a:p>
        </p:txBody>
      </p:sp>
    </p:spTree>
    <p:extLst>
      <p:ext uri="{BB962C8B-B14F-4D97-AF65-F5344CB8AC3E}">
        <p14:creationId xmlns:p14="http://schemas.microsoft.com/office/powerpoint/2010/main" val="2094890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A6B6C-1186-412E-9835-9943B178D790}"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218046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6B6C-1186-412E-9835-9943B178D790}"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7697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6B6C-1186-412E-9835-9943B178D790}"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28597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6B6C-1186-412E-9835-9943B178D790}"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375146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A6B6C-1186-412E-9835-9943B178D790}"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387512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A6B6C-1186-412E-9835-9943B178D790}"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54721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A6B6C-1186-412E-9835-9943B178D790}" type="datetimeFigureOut">
              <a:rPr lang="en-US" smtClean="0"/>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28078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A6B6C-1186-412E-9835-9943B178D790}"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92847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A6B6C-1186-412E-9835-9943B178D790}" type="datetimeFigureOut">
              <a:rPr lang="en-US" smtClean="0"/>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225655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A6B6C-1186-412E-9835-9943B178D790}"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3986883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A6B6C-1186-412E-9835-9943B178D790}"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54D25-F8BC-49E0-8E80-ADE054C13085}" type="slidenum">
              <a:rPr lang="en-US" smtClean="0"/>
              <a:t>‹#›</a:t>
            </a:fld>
            <a:endParaRPr lang="en-US"/>
          </a:p>
        </p:txBody>
      </p:sp>
    </p:spTree>
    <p:extLst>
      <p:ext uri="{BB962C8B-B14F-4D97-AF65-F5344CB8AC3E}">
        <p14:creationId xmlns:p14="http://schemas.microsoft.com/office/powerpoint/2010/main" val="3252796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A6B6C-1186-412E-9835-9943B178D790}" type="datetimeFigureOut">
              <a:rPr lang="en-US" smtClean="0"/>
              <a:t>5/21/2016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54D25-F8BC-49E0-8E80-ADE054C13085}" type="slidenum">
              <a:rPr lang="en-US" smtClean="0"/>
              <a:t>‹#›</a:t>
            </a:fld>
            <a:endParaRPr lang="en-US"/>
          </a:p>
        </p:txBody>
      </p:sp>
    </p:spTree>
    <p:extLst>
      <p:ext uri="{BB962C8B-B14F-4D97-AF65-F5344CB8AC3E}">
        <p14:creationId xmlns:p14="http://schemas.microsoft.com/office/powerpoint/2010/main" val="3767057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118s- God of Prayer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385- What Did He Do</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12s- I Sing the Mighty Power of God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112s- We are One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38918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118s- God of Prayer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385- What Did He Do</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12s- I Sing the Mighty Power of God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112s- We are One</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89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48690"/>
            <a:ext cx="12401550" cy="6012180"/>
          </a:xfrm>
        </p:spPr>
        <p:txBody>
          <a:bodyPr>
            <a:noAutofit/>
          </a:bodyPr>
          <a:lstStyle/>
          <a:p>
            <a:r>
              <a:rPr lang="en-US" sz="1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Have to be a Model”</a:t>
            </a:r>
            <a:endParaRPr lang="en-US" sz="1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1316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Christ, the Perfect Role </a:t>
            </a: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Model</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tasted death for everyone (Heb. 2:9)</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suffered- leaving a sinless example so that you might die to sin &amp; live for righteousness (1 Pt. 2:21-24)</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love compels you to be unselfish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Walk in love as Christ loved &amp; gave Himself up for you (Eph. 5:1-2)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By God’s grace,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died so that all may be saved &amp; imitate Him.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Are you going to model?</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929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Jesus Christ, the Perfect Role Model..</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wife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graciously submitting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spouse (Eph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5:22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husband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sacrificially loving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spouse (Eph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5:25</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child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parents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Lk. 2:51;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Hb</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5:8; Eph. 6:1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single/widow-undistracted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devotion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 7:8,32-34</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are many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Bible role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models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should imitate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obeyed God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the devil (Demetrius not Diotrephes)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 John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9-12).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like these godly Bible role models (Rom.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15:4).</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072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Good Role Models to be Like</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Sarah</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emphasizing inward over outward beauty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3:3-6; 1 Tim. 2:9; Pr. 7:10; 31:30</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1639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Good Role Models to be Like</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Sarah</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emphasizing inward over outward beauty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3:3-6; 1 Tim. 2:9; Pr. 7:10; 31:30</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Joseph</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sexual purity instead of giving in to lust</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39:9; Pr. 6:24-25;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7:21ff; 1 Cor. 6:18ff;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13:4</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5084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Good Role Models to be Like</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Sarah</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emphasizing inward over outward beauty </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3:3-6; 1 Tim. 2:9; Pr. 7:10; 31:30</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Joseph</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sexual purity instead of giving in to lust</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39:9; Pr. 6:24-25;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7:21ff; 1 Cor. 6:18ff;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13:4</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 hard worker 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Jacob</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don’t be lazy</a:t>
            </a: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31:6, 41;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2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Thess. 3:10; Matt. 6:33)</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4283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Good Role Models to be Like</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buNone/>
            </a:pP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hospitable &amp; industrious 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Lydia</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don’t be a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gossip or busybody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16:14-16, 40; 1 Tim. 5:13</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8128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Good Role Models to be Like</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14400"/>
            <a:ext cx="12192000" cy="5943600"/>
          </a:xfrm>
        </p:spPr>
        <p:txBody>
          <a:bodyPr>
            <a:noAutofit/>
          </a:bodyPr>
          <a:lstStyle/>
          <a:p>
            <a:pPr marL="0" indent="0">
              <a:buNone/>
            </a:pP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hospitable &amp; industrious like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Lydia</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don’t be a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gossip or busybody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16:14-16, 40; 1 Tim. 5:13</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 like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Paul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expose error.  Don’t be ashamed to stand for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truth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1:16-17; 1 Tim. 6:12; 2 Tim. 2:17-18; 4:7-8)</a:t>
            </a:r>
          </a:p>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5628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4939</TotalTime>
  <Words>1270</Words>
  <Application>Microsoft Office PowerPoint</Application>
  <PresentationFormat>Widescreen</PresentationFormat>
  <Paragraphs>93</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Jesus Christ, the Perfect Role Model</vt:lpstr>
      <vt:lpstr>Jesus Christ, the Perfect Role Model..</vt:lpstr>
      <vt:lpstr>Good Role Models to be Like</vt:lpstr>
      <vt:lpstr>Good Role Models to be Like</vt:lpstr>
      <vt:lpstr>Good Role Models to be Like</vt:lpstr>
      <vt:lpstr>Good Role Models to be Like</vt:lpstr>
      <vt:lpstr>Good Role Models to be Like</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48</cp:revision>
  <cp:lastPrinted>2016-05-22T04:16:37Z</cp:lastPrinted>
  <dcterms:created xsi:type="dcterms:W3CDTF">2016-05-19T14:54:21Z</dcterms:created>
  <dcterms:modified xsi:type="dcterms:W3CDTF">2016-05-23T01:15:16Z</dcterms:modified>
</cp:coreProperties>
</file>