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076E5-148A-4717-8BB2-BAD6921239F1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81E00-9E36-4E3C-B1F9-DE8E96043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25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6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1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9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2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4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2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2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8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6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1F03A-DF4E-474B-9E1B-63F7AEA59E6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766F-BF72-47CF-9589-6F0F718F6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endParaRPr lang="en-US" sz="2000" dirty="0" smtClean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1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Thoughts  on Spanking</a:t>
            </a:r>
            <a:endParaRPr lang="en-US" sz="11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 descr="https://armouredup.files.wordpress.com/2012/07/0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7" y="3931920"/>
            <a:ext cx="11940526" cy="2562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55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hows love, not hate if done correctly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(Proverbs 13:24; 3:11-12; Hebrews 12:5-6)</a:t>
            </a:r>
          </a:p>
          <a:p>
            <a:pPr marL="0" indent="0">
              <a:buNone/>
            </a:pPr>
            <a:r>
              <a:rPr lang="en-US" sz="36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ainful, not pleasant for the moment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12:11)</a:t>
            </a:r>
          </a:p>
          <a:p>
            <a:pPr marL="0" indent="0">
              <a:buNone/>
            </a:pPr>
            <a:r>
              <a:rPr lang="en-US" sz="36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fterwards it yields fruit of righteousness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12:11) </a:t>
            </a:r>
          </a:p>
          <a:p>
            <a:pPr marL="0" indent="0">
              <a:buNone/>
            </a:pPr>
            <a:r>
              <a:rPr lang="en-US" sz="36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ecessary to drive out foolishness so that you will be wise </a:t>
            </a: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(Pr. 22:15; 29:15; 1:10ff; 2:12; 7:5</a:t>
            </a:r>
            <a:r>
              <a:rPr lang="en-US" sz="33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30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20:1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6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nowledge is attained through godly fear &amp; instruction </a:t>
            </a:r>
          </a:p>
          <a:p>
            <a:pPr marL="0" indent="0">
              <a:buNone/>
            </a:pP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(Pr. 1:7; 12:1; Eph. 6:4; 2 Tim. 3:16-17)</a:t>
            </a:r>
          </a:p>
          <a:p>
            <a:pPr marL="0" indent="0">
              <a:buNone/>
            </a:pPr>
            <a:r>
              <a:rPr lang="en-US" sz="36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nstills respect in the child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12:9; Pr. 6:23) </a:t>
            </a:r>
          </a:p>
          <a:p>
            <a:pPr marL="0" indent="0">
              <a:buNone/>
            </a:pPr>
            <a:r>
              <a:rPr lang="en-US" sz="36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eeded to Deliver Soul from Death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(Pr. 23:13-14; Rv. 22:14)</a:t>
            </a:r>
          </a:p>
          <a:p>
            <a:pPr marL="0" indent="0">
              <a:buNone/>
            </a:pPr>
            <a:r>
              <a:rPr lang="en-US" sz="3600" u="sng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reat Rewards to those Trained by It </a:t>
            </a:r>
            <a:r>
              <a:rPr lang="en-US" sz="33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12:11; 5:8-9)</a:t>
            </a:r>
          </a:p>
          <a:p>
            <a:pPr marL="0" indent="0">
              <a:buNone/>
            </a:pP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80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19</cp:revision>
  <cp:lastPrinted>2016-05-01T03:28:36Z</cp:lastPrinted>
  <dcterms:created xsi:type="dcterms:W3CDTF">2016-04-30T23:59:05Z</dcterms:created>
  <dcterms:modified xsi:type="dcterms:W3CDTF">2016-05-04T23:51:15Z</dcterms:modified>
</cp:coreProperties>
</file>