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6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4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8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2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6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1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4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8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0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6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81C21-DCF1-48D5-B58F-D3A080939731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2A81-6335-4FBE-8EB6-7CDDF9C6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9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222196"/>
              </p:ext>
            </p:extLst>
          </p:nvPr>
        </p:nvGraphicFramePr>
        <p:xfrm>
          <a:off x="0" y="0"/>
          <a:ext cx="12192000" cy="7132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</a:rPr>
                        <a:t>God’s Word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</a:rPr>
                        <a:t>Transgenderism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God assigned </a:t>
                      </a:r>
                      <a:r>
                        <a:rPr lang="en-US" sz="34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gender at birth</a:t>
                      </a:r>
                    </a:p>
                    <a:p>
                      <a:pPr algn="ctr"/>
                      <a:r>
                        <a:rPr lang="en-US" sz="34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(Gen. 1:26-27; Mt. 19:4)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Gender defined by desiring</a:t>
                      </a:r>
                      <a:r>
                        <a:rPr lang="en-US" sz="34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 to be the opposite sex (Pr. 14:12)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Gender Differences Required</a:t>
                      </a:r>
                      <a:r>
                        <a:rPr lang="en-US" sz="34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 for Reproduction (Ge. 2:18-22)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Makes provision for the sin of homosexuality (Rom. 1:26-27)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Husband’s role- </a:t>
                      </a:r>
                      <a:r>
                        <a:rPr lang="en-US" sz="34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Love, Sacrifice, and Lead; Wife’s role- Love, Submit &amp; Respect (Ep. 5:22-33)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Against nature &amp; God’s will    (Deut. 22:5; 1 Cor. 11:3, 14-15)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People can</a:t>
                      </a:r>
                      <a:r>
                        <a:rPr lang="en-US" sz="3400" baseline="0" dirty="0" smtClean="0">
                          <a:solidFill>
                            <a:schemeClr val="bg1"/>
                          </a:solidFill>
                        </a:rPr>
                        <a:t> change their lives to become holy (1 Cor. 6:9-11)</a:t>
                      </a:r>
                      <a:endParaRPr lang="en-US" sz="3400" b="0" dirty="0">
                        <a:solidFill>
                          <a:schemeClr val="bg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No need to change; live the way you want (1 Cor. 6:19-20).</a:t>
                      </a:r>
                      <a:endParaRPr lang="en-US" sz="3400" b="0" dirty="0">
                        <a:solidFill>
                          <a:schemeClr val="bg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66195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5600" b="1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  <a:endParaRPr lang="en-US" sz="5600" b="1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Transgenderism</a:t>
                      </a:r>
                      <a:endParaRPr lang="en-US" sz="5600" dirty="0">
                        <a:solidFill>
                          <a:srgbClr val="FFFF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8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2653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Transgenderism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assigned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at birth</a:t>
                      </a:r>
                    </a:p>
                    <a:p>
                      <a:pPr algn="ctr"/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1:26-27; Mt. 19:4)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80412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Transgenderism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assigned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at birth</a:t>
                      </a:r>
                    </a:p>
                    <a:p>
                      <a:pPr algn="ctr"/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1:26-27; Mt. 19:4)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defined by desiring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be the opposite sex (Pr. 14:12)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1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9281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Transgenderism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assigned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at birth</a:t>
                      </a:r>
                    </a:p>
                    <a:p>
                      <a:pPr algn="ctr"/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1:26-27; Mt. 19:4)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defined by desiring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be the opposite sex (Pr. 14:12)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Differences Required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Reproduction (Ge. 2:18-22)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0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1893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Transgenderism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assigned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at birth</a:t>
                      </a:r>
                    </a:p>
                    <a:p>
                      <a:pPr algn="ctr"/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1:26-27; Mt. 19:4)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defined by desiring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be the opposite sex (Pr. 14:12)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Differences Required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Reproduction (Ge. 2:18-22)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Makes provision for the sin of homosexuality (Rom. 1:26-27)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3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578512"/>
              </p:ext>
            </p:extLst>
          </p:nvPr>
        </p:nvGraphicFramePr>
        <p:xfrm>
          <a:off x="0" y="0"/>
          <a:ext cx="12192000" cy="713232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Transgenderism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assigned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at birth</a:t>
                      </a:r>
                    </a:p>
                    <a:p>
                      <a:pPr algn="ctr"/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1:26-27; Mt. 19:4)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defined by desiring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be the opposite sex (Pr. 14:12)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Differences Required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Reproduction (Ge. 2:18-22)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Makes provision for the sin of homosexuality (Rom. 1:26-27)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Husband’s role-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Love, Sacrifice, and Lead; Wife’s role- Love, Submit &amp; Respect (Ep. 5:22-33)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68149"/>
              </p:ext>
            </p:extLst>
          </p:nvPr>
        </p:nvGraphicFramePr>
        <p:xfrm>
          <a:off x="0" y="0"/>
          <a:ext cx="12192000" cy="713232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Transgenderism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assigned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at birth</a:t>
                      </a:r>
                    </a:p>
                    <a:p>
                      <a:pPr algn="ctr"/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1:26-27; Mt. 19:4)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defined by desiring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be the opposite sex (Pr. 14:12)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Differences Required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Reproduction (Ge. 2:18-22)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Makes provision for the sin of homosexuality (Rom. 1:26-27)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Husband’s role-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Love, Sacrifice, and Lead; Wife’s role- Love, Submit &amp; Respect (Ep. 5:22-33)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Against nature &amp; God’s will    (Deut. 22:5; 1 Cor. 11:3, 14-15)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1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076029"/>
              </p:ext>
            </p:extLst>
          </p:nvPr>
        </p:nvGraphicFramePr>
        <p:xfrm>
          <a:off x="0" y="0"/>
          <a:ext cx="12192000" cy="713232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Word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600" dirty="0" smtClean="0">
                          <a:solidFill>
                            <a:srgbClr val="FFFF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Transgenderism</a:t>
                      </a:r>
                      <a:endParaRPr lang="en-US" sz="5600" dirty="0">
                        <a:solidFill>
                          <a:srgbClr val="FFFF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assigned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at birth</a:t>
                      </a:r>
                    </a:p>
                    <a:p>
                      <a:pPr algn="ctr"/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(Gen. 1:26-27; Mt. 19:4)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defined by desiring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be the opposite sex (Pr. 14:12)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254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 Differences Required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for Reproduction (Ge. 2:18-22)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Makes provision for the sin of homosexuality (Rom. 1:26-27)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Husband’s role- </a:t>
                      </a:r>
                      <a:r>
                        <a:rPr lang="en-US" sz="3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Love, Sacrifice, and Lead; Wife’s role- Love, Submit &amp; Respect (Ep. 5:22-33)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Against nature &amp; God’s will    (Deut. 22:5; 1 Cor. 11:3, 14-15)</a:t>
                      </a:r>
                      <a:endParaRPr lang="en-US" sz="3400" b="0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400" b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 can</a:t>
                      </a:r>
                      <a:r>
                        <a:rPr lang="en-US" sz="3400" b="0" baseline="0" dirty="0" smtClean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change their lives to become holy (1 Cor. 6:9-11)</a:t>
                      </a:r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29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536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7</cp:revision>
  <dcterms:created xsi:type="dcterms:W3CDTF">2016-05-15T20:58:50Z</dcterms:created>
  <dcterms:modified xsi:type="dcterms:W3CDTF">2016-05-16T01:51:43Z</dcterms:modified>
</cp:coreProperties>
</file>