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2" d="100"/>
          <a:sy n="82"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4" y="1"/>
            <a:ext cx="3912183" cy="355083"/>
          </a:xfrm>
          <a:prstGeom prst="rect">
            <a:avLst/>
          </a:prstGeom>
        </p:spPr>
        <p:txBody>
          <a:bodyPr vert="horz" lIns="91440" tIns="45720" rIns="91440" bIns="45720" rtlCol="0"/>
          <a:lstStyle>
            <a:lvl1pPr algn="r">
              <a:defRPr sz="1200"/>
            </a:lvl1pPr>
          </a:lstStyle>
          <a:p>
            <a:fld id="{5FD06EFE-6AA1-4934-877F-A3CEEC469500}" type="datetimeFigureOut">
              <a:rPr lang="en-US" smtClean="0"/>
              <a:t>5/14/2016</a:t>
            </a:fld>
            <a:endParaRPr lang="en-US"/>
          </a:p>
        </p:txBody>
      </p:sp>
      <p:sp>
        <p:nvSpPr>
          <p:cNvPr id="4" name="Footer Placeholder 3"/>
          <p:cNvSpPr>
            <a:spLocks noGrp="1"/>
          </p:cNvSpPr>
          <p:nvPr>
            <p:ph type="ftr" sz="quarter" idx="2"/>
          </p:nvPr>
        </p:nvSpPr>
        <p:spPr>
          <a:xfrm>
            <a:off x="2" y="6721995"/>
            <a:ext cx="3912183"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4" y="6721995"/>
            <a:ext cx="3912183" cy="355082"/>
          </a:xfrm>
          <a:prstGeom prst="rect">
            <a:avLst/>
          </a:prstGeom>
        </p:spPr>
        <p:txBody>
          <a:bodyPr vert="horz" lIns="91440" tIns="45720" rIns="91440" bIns="45720" rtlCol="0" anchor="b"/>
          <a:lstStyle>
            <a:lvl1pPr algn="r">
              <a:defRPr sz="1200"/>
            </a:lvl1pPr>
          </a:lstStyle>
          <a:p>
            <a:fld id="{17E4C600-942A-4E0A-80D9-B8BE9657244D}" type="slidenum">
              <a:rPr lang="en-US" smtClean="0"/>
              <a:t>‹#›</a:t>
            </a:fld>
            <a:endParaRPr lang="en-US"/>
          </a:p>
        </p:txBody>
      </p:sp>
    </p:spTree>
    <p:extLst>
      <p:ext uri="{BB962C8B-B14F-4D97-AF65-F5344CB8AC3E}">
        <p14:creationId xmlns:p14="http://schemas.microsoft.com/office/powerpoint/2010/main" val="136796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587" cy="354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501" y="0"/>
            <a:ext cx="3912587" cy="354663"/>
          </a:xfrm>
          <a:prstGeom prst="rect">
            <a:avLst/>
          </a:prstGeom>
        </p:spPr>
        <p:txBody>
          <a:bodyPr vert="horz" lIns="91440" tIns="45720" rIns="91440" bIns="45720" rtlCol="0"/>
          <a:lstStyle>
            <a:lvl1pPr algn="r">
              <a:defRPr sz="1200"/>
            </a:lvl1pPr>
          </a:lstStyle>
          <a:p>
            <a:fld id="{F252C14A-280A-415E-AA15-7DB5E6FA0310}" type="datetimeFigureOut">
              <a:rPr lang="en-US" smtClean="0"/>
              <a:t>5/14/2016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17" y="3406006"/>
            <a:ext cx="7221680" cy="278627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2412"/>
            <a:ext cx="3912587" cy="3546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501" y="6722412"/>
            <a:ext cx="3912587" cy="354663"/>
          </a:xfrm>
          <a:prstGeom prst="rect">
            <a:avLst/>
          </a:prstGeom>
        </p:spPr>
        <p:txBody>
          <a:bodyPr vert="horz" lIns="91440" tIns="45720" rIns="91440" bIns="45720" rtlCol="0" anchor="b"/>
          <a:lstStyle>
            <a:lvl1pPr algn="r">
              <a:defRPr sz="1200"/>
            </a:lvl1pPr>
          </a:lstStyle>
          <a:p>
            <a:fld id="{8B27B1AA-AA05-4FE3-8A90-951D9A57DC2C}" type="slidenum">
              <a:rPr lang="en-US" smtClean="0"/>
              <a:t>‹#›</a:t>
            </a:fld>
            <a:endParaRPr lang="en-US"/>
          </a:p>
        </p:txBody>
      </p:sp>
    </p:spTree>
    <p:extLst>
      <p:ext uri="{BB962C8B-B14F-4D97-AF65-F5344CB8AC3E}">
        <p14:creationId xmlns:p14="http://schemas.microsoft.com/office/powerpoint/2010/main" val="2820425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lnSpc>
                <a:spcPct val="90000"/>
              </a:lnSpc>
              <a:buFont typeface="Wingdings" panose="05000000000000000000" pitchFamily="2" charset="2"/>
              <a:buNone/>
            </a:pPr>
            <a:r>
              <a:rPr lang="en-US" sz="1200" b="0" i="0" kern="1200" dirty="0" smtClean="0">
                <a:solidFill>
                  <a:schemeClr val="tx1"/>
                </a:solidFill>
                <a:effectLst/>
                <a:latin typeface="+mn-lt"/>
                <a:ea typeface="+mn-ea"/>
                <a:cs typeface="+mn-cs"/>
              </a:rPr>
              <a:t>7 warning</a:t>
            </a:r>
            <a:r>
              <a:rPr lang="en-US" sz="1200" b="0" i="0" kern="1200" baseline="0" dirty="0" smtClean="0">
                <a:solidFill>
                  <a:schemeClr val="tx1"/>
                </a:solidFill>
                <a:effectLst/>
                <a:latin typeface="+mn-lt"/>
                <a:ea typeface="+mn-ea"/>
                <a:cs typeface="+mn-cs"/>
              </a:rPr>
              <a:t> signs of cancer – CAUTION- </a:t>
            </a:r>
            <a:r>
              <a:rPr lang="en-US" sz="1200" b="0" i="0" kern="1200" dirty="0" smtClean="0">
                <a:solidFill>
                  <a:schemeClr val="tx1"/>
                </a:solidFill>
                <a:effectLst/>
                <a:latin typeface="+mn-lt"/>
                <a:ea typeface="+mn-ea"/>
                <a:cs typeface="+mn-cs"/>
              </a:rPr>
              <a:t>Change in bowel or bladder habits - A sore that does not heal - Unusual bleeding or discharge - Thickening or lump in the breast or elsewhere - Indigestion or difficulty in swallowing- Obvious change in a wart or mole - Nagging cough or hoarseness  If it</a:t>
            </a:r>
            <a:r>
              <a:rPr lang="en-US" sz="1200" b="0" i="0" kern="1200" baseline="0" dirty="0" smtClean="0">
                <a:solidFill>
                  <a:schemeClr val="tx1"/>
                </a:solidFill>
                <a:effectLst/>
                <a:latin typeface="+mn-lt"/>
                <a:ea typeface="+mn-ea"/>
                <a:cs typeface="+mn-cs"/>
              </a:rPr>
              <a:t> lasts for 2 or more weeks </a:t>
            </a:r>
            <a:r>
              <a:rPr lang="en-US" altLang="en-US" sz="1200" dirty="0" smtClean="0"/>
              <a:t>On a scale of 1-10, how is your faith? Is your faith getting weaker or stronger? Are you feeling like your losing your salvation?  Examine yourself (2 Cor. 13:5). Taking final</a:t>
            </a:r>
            <a:r>
              <a:rPr lang="en-US" altLang="en-US" sz="1200" baseline="0" dirty="0" smtClean="0"/>
              <a:t> exams. </a:t>
            </a:r>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2</a:t>
            </a:fld>
            <a:endParaRPr lang="en-US"/>
          </a:p>
        </p:txBody>
      </p:sp>
    </p:spTree>
    <p:extLst>
      <p:ext uri="{BB962C8B-B14F-4D97-AF65-F5344CB8AC3E}">
        <p14:creationId xmlns:p14="http://schemas.microsoft.com/office/powerpoint/2010/main" val="219528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FFFF00"/>
                </a:solidFill>
                <a:effectLst/>
              </a:rPr>
              <a:t>Amos 8:5 </a:t>
            </a:r>
            <a:r>
              <a:rPr lang="en-US" altLang="en-US" sz="1200" dirty="0" err="1" smtClean="0">
                <a:solidFill>
                  <a:srgbClr val="FFFF00"/>
                </a:solidFill>
                <a:effectLst/>
              </a:rPr>
              <a:t>Israelies</a:t>
            </a:r>
            <a:r>
              <a:rPr lang="en-US" altLang="en-US" sz="1200" dirty="0" smtClean="0">
                <a:solidFill>
                  <a:srgbClr val="FFFF00"/>
                </a:solidFill>
                <a:effectLst/>
              </a:rPr>
              <a:t> couldn’t wait for the new moon was over in order to make money.  Do you feel like you just can’t wait until the final prayer is over?   Worship services should inspire us to greater service (Heb. 10:23-25).  Does it do that for you or does it bore you?</a:t>
            </a:r>
          </a:p>
          <a:p>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3</a:t>
            </a:fld>
            <a:endParaRPr lang="en-US"/>
          </a:p>
        </p:txBody>
      </p:sp>
    </p:spTree>
    <p:extLst>
      <p:ext uri="{BB962C8B-B14F-4D97-AF65-F5344CB8AC3E}">
        <p14:creationId xmlns:p14="http://schemas.microsoft.com/office/powerpoint/2010/main" val="512745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came to seek and save the lost</a:t>
            </a:r>
            <a:r>
              <a:rPr lang="en-US" baseline="0" dirty="0" smtClean="0"/>
              <a:t> (Luke 19:10).  More joy in heaven over one sinner who repents than 99 righteous (Luke 15:7).  If you don’t care about souls going to hell, or doing what you can to teach them, examine yourself! Growing weary in doing good (Gal. 6:9-10).</a:t>
            </a:r>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4</a:t>
            </a:fld>
            <a:endParaRPr lang="en-US"/>
          </a:p>
        </p:txBody>
      </p:sp>
    </p:spTree>
    <p:extLst>
      <p:ext uri="{BB962C8B-B14F-4D97-AF65-F5344CB8AC3E}">
        <p14:creationId xmlns:p14="http://schemas.microsoft.com/office/powerpoint/2010/main" val="3092559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love this world, (lust of flesh, eye, and pride) than you don’t have God’s love in you.  The world will choke what fruit you could have produced (Luke 8:13-14).  Friendship with the world is enmity with God (James 4:4). Demas is an example of one who was a fellow worker of Paul but abandoned him because he loved this world (2 Tim. 4:10).  This is a symptom of a dying spiritually!  If you love this world you are dying spiritually.</a:t>
            </a:r>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5</a:t>
            </a:fld>
            <a:endParaRPr lang="en-US"/>
          </a:p>
        </p:txBody>
      </p:sp>
    </p:spTree>
    <p:extLst>
      <p:ext uri="{BB962C8B-B14F-4D97-AF65-F5344CB8AC3E}">
        <p14:creationId xmlns:p14="http://schemas.microsoft.com/office/powerpoint/2010/main" val="2286555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FFFF00"/>
                </a:solidFill>
                <a:effectLst/>
              </a:rPr>
              <a:t>Don’t love my spouse anymore, temptation of adultery or leaving them.  Church is bride</a:t>
            </a:r>
            <a:r>
              <a:rPr lang="en-US" altLang="en-US" sz="1200" baseline="0" dirty="0" smtClean="0">
                <a:solidFill>
                  <a:srgbClr val="FFFF00"/>
                </a:solidFill>
                <a:effectLst/>
              </a:rPr>
              <a:t> of Christ.  Don’t love the Lord, don’t want to do what he says.  </a:t>
            </a:r>
            <a:r>
              <a:rPr lang="en-US" altLang="en-US" sz="1200" dirty="0" smtClean="0">
                <a:solidFill>
                  <a:srgbClr val="FFFF00"/>
                </a:solidFill>
                <a:effectLst/>
              </a:rPr>
              <a:t>The church at Ephesus had done many good things for Christ’s sake, but they had left their first love.  Remember that we can be doing all the right things in worship and not tolerate evil, but if we don’t do it out of love, it doesn’t profit us anything (1 Corinthians 13:1-3).  We must repent, if are actions are not motivated by love</a:t>
            </a:r>
          </a:p>
          <a:p>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6</a:t>
            </a:fld>
            <a:endParaRPr lang="en-US"/>
          </a:p>
        </p:txBody>
      </p:sp>
    </p:spTree>
    <p:extLst>
      <p:ext uri="{BB962C8B-B14F-4D97-AF65-F5344CB8AC3E}">
        <p14:creationId xmlns:p14="http://schemas.microsoft.com/office/powerpoint/2010/main" val="398266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you feel like </a:t>
            </a:r>
            <a:r>
              <a:rPr lang="en-US" baseline="0" dirty="0" err="1" smtClean="0"/>
              <a:t>your</a:t>
            </a:r>
            <a:r>
              <a:rPr lang="en-US" baseline="0" dirty="0" smtClean="0"/>
              <a:t> just doing OK in your spiritual life?  Are you satisfied with the status quo? Danger of being comfortable living in sin, selfish. Feel like you don’t need to change. The </a:t>
            </a:r>
            <a:r>
              <a:rPr lang="en-US" baseline="0" dirty="0" err="1" smtClean="0"/>
              <a:t>Laodiceans</a:t>
            </a:r>
            <a:r>
              <a:rPr lang="en-US" baseline="0" dirty="0" smtClean="0"/>
              <a:t> thought they were rich, self-sufficient, and had need of nothing but Jesus told them that they were wretched, miserable, poor, blind, and naked.  Be zealous and repent if you are guilty. </a:t>
            </a:r>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7</a:t>
            </a:fld>
            <a:endParaRPr lang="en-US"/>
          </a:p>
        </p:txBody>
      </p:sp>
    </p:spTree>
    <p:extLst>
      <p:ext uri="{BB962C8B-B14F-4D97-AF65-F5344CB8AC3E}">
        <p14:creationId xmlns:p14="http://schemas.microsoft.com/office/powerpoint/2010/main" val="1191514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effectLst/>
              </a:rPr>
              <a:t>Most Christians know what God’s will is but drift without doing it. They plan to get involved someday. They may even make New Year’s resolutions to do better. But they never get around to putting</a:t>
            </a:r>
            <a:r>
              <a:rPr lang="en-US" altLang="en-US" sz="1200" baseline="0" dirty="0" smtClean="0">
                <a:effectLst/>
              </a:rPr>
              <a:t> God first in their life (pray, study, attend, visit, teach, encourage). Know and don’t do, sinful! Examine yourself!</a:t>
            </a:r>
            <a:endParaRPr lang="en-US" altLang="en-US" sz="1200" dirty="0" smtClean="0">
              <a:effectLst/>
            </a:endParaRPr>
          </a:p>
          <a:p>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8</a:t>
            </a:fld>
            <a:endParaRPr lang="en-US"/>
          </a:p>
        </p:txBody>
      </p:sp>
    </p:spTree>
    <p:extLst>
      <p:ext uri="{BB962C8B-B14F-4D97-AF65-F5344CB8AC3E}">
        <p14:creationId xmlns:p14="http://schemas.microsoft.com/office/powerpoint/2010/main" val="4284070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Despair- Saddest thing to hear is a person who has lost</a:t>
            </a:r>
            <a:r>
              <a:rPr lang="en-US" baseline="0" dirty="0" smtClean="0"/>
              <a:t> hope- contemplating suicide.  </a:t>
            </a:r>
            <a:r>
              <a:rPr lang="en-US" dirty="0" smtClean="0"/>
              <a:t>The</a:t>
            </a:r>
            <a:r>
              <a:rPr lang="en-US" baseline="0" dirty="0" smtClean="0"/>
              <a:t> Gentiles were hopeless and godless in this present world.  Jesus Christ made it possible to be saved!  But his death doesn’t mean anything to you anymore but the idea of taking your life sounds good because you think you will escape the pain.  But after you die it never ends in torment.  Don’t give up your hope- it’s not too late while you’re still alive.  But you’ve got to make the decision today while there is still time and opportunity (2 Cor. 6:2). Salvation in no one else (Acts 4:12). Danger of drugs, alcohol, adultery to escape life’s sorrows won’t work. If we have hoped in this life only, we are of all men most to be pitied (1 Cor. 15:19). Philippian jailer about to commit suicide but obeyed the gospel (Acts 16:31-34). </a:t>
            </a:r>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9</a:t>
            </a:fld>
            <a:endParaRPr lang="en-US"/>
          </a:p>
        </p:txBody>
      </p:sp>
    </p:spTree>
    <p:extLst>
      <p:ext uri="{BB962C8B-B14F-4D97-AF65-F5344CB8AC3E}">
        <p14:creationId xmlns:p14="http://schemas.microsoft.com/office/powerpoint/2010/main" val="1474862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Bettye told me this morning saw a story on Facebook (author unknown- don’t know if it’s true but makes a good point) about a new preacher made personal visits to each of the members inviting them to come to his first service. The following Sunday very few came. Preacher placed a notice in the local newspapers, stating that, because the church was dead, it was everyone's duty to give it a decent burial. The funeral would be held the following Sunday afternoon. Morbidly curious, a large crowd turned out for the 'funeral' . In front of the pulpit they saw a closed coffin which was covered in flowers. After he had delivered the eulogy, he opened the coffin and invited his congregation to come forward and pay their final respects to their dead church.  Filled with curiosity as to what would represent the corpse of a 'dead church', all the people eagerly lined up to look in the coffin. Each 'mourner' peeped into the coffin then quickly turned away with a guilty, sheepish look.  In the coffin, tilted at the correct angle, was a large mirror. Are you guilty of contributing to a dead church? Church</a:t>
            </a:r>
            <a:r>
              <a:rPr lang="en-US" sz="1200" b="0" i="0" kern="1200" baseline="0" dirty="0" smtClean="0">
                <a:solidFill>
                  <a:schemeClr val="tx1"/>
                </a:solidFill>
                <a:effectLst/>
                <a:latin typeface="+mn-lt"/>
                <a:ea typeface="+mn-ea"/>
                <a:cs typeface="+mn-cs"/>
              </a:rPr>
              <a:t> at Sardis had a name that they were alive but were dead.  They were told to wake up and strengthen the things that remain which are about to die because their deeds weren’t complete (Rev. 3:1-2).  A few people weren’t guilty (Rev. 3:4). </a:t>
            </a:r>
            <a:r>
              <a:rPr lang="en-US" sz="1200" b="0" i="0" kern="1200" dirty="0" smtClean="0">
                <a:solidFill>
                  <a:schemeClr val="tx1"/>
                </a:solidFill>
                <a:effectLst/>
                <a:latin typeface="+mn-lt"/>
                <a:ea typeface="+mn-ea"/>
                <a:cs typeface="+mn-cs"/>
              </a:rPr>
              <a:t>Look in the spiritual mirror (James 1:22-25).</a:t>
            </a:r>
          </a:p>
          <a:p>
            <a:endParaRPr lang="en-US" dirty="0"/>
          </a:p>
        </p:txBody>
      </p:sp>
      <p:sp>
        <p:nvSpPr>
          <p:cNvPr id="4" name="Slide Number Placeholder 3"/>
          <p:cNvSpPr>
            <a:spLocks noGrp="1"/>
          </p:cNvSpPr>
          <p:nvPr>
            <p:ph type="sldNum" sz="quarter" idx="10"/>
          </p:nvPr>
        </p:nvSpPr>
        <p:spPr/>
        <p:txBody>
          <a:bodyPr/>
          <a:lstStyle/>
          <a:p>
            <a:fld id="{8B27B1AA-AA05-4FE3-8A90-951D9A57DC2C}" type="slidenum">
              <a:rPr lang="en-US" smtClean="0"/>
              <a:t>10</a:t>
            </a:fld>
            <a:endParaRPr lang="en-US"/>
          </a:p>
        </p:txBody>
      </p:sp>
    </p:spTree>
    <p:extLst>
      <p:ext uri="{BB962C8B-B14F-4D97-AF65-F5344CB8AC3E}">
        <p14:creationId xmlns:p14="http://schemas.microsoft.com/office/powerpoint/2010/main" val="25588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110C69-7119-4085-8812-36DD4AD981F1}"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224368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10C69-7119-4085-8812-36DD4AD981F1}"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122056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10C69-7119-4085-8812-36DD4AD981F1}"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400349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10C69-7119-4085-8812-36DD4AD981F1}"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134003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110C69-7119-4085-8812-36DD4AD981F1}"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242547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110C69-7119-4085-8812-36DD4AD981F1}"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209050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110C69-7119-4085-8812-36DD4AD981F1}" type="datetimeFigureOut">
              <a:rPr lang="en-US" smtClean="0"/>
              <a:t>5/14/2016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416594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110C69-7119-4085-8812-36DD4AD981F1}" type="datetimeFigureOut">
              <a:rPr lang="en-US" smtClean="0"/>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401128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10C69-7119-4085-8812-36DD4AD981F1}" type="datetimeFigureOut">
              <a:rPr lang="en-US" smtClean="0"/>
              <a:t>5/14/2016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3253718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10C69-7119-4085-8812-36DD4AD981F1}"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41983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10C69-7119-4085-8812-36DD4AD981F1}"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FE24D-5DD4-4CD6-A4F3-A8898BB03C28}" type="slidenum">
              <a:rPr lang="en-US" smtClean="0"/>
              <a:t>‹#›</a:t>
            </a:fld>
            <a:endParaRPr lang="en-US"/>
          </a:p>
        </p:txBody>
      </p:sp>
    </p:spTree>
    <p:extLst>
      <p:ext uri="{BB962C8B-B14F-4D97-AF65-F5344CB8AC3E}">
        <p14:creationId xmlns:p14="http://schemas.microsoft.com/office/powerpoint/2010/main" val="399360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10C69-7119-4085-8812-36DD4AD981F1}" type="datetimeFigureOut">
              <a:rPr lang="en-US" smtClean="0"/>
              <a:t>5/14/2016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FE24D-5DD4-4CD6-A4F3-A8898BB03C28}" type="slidenum">
              <a:rPr lang="en-US" smtClean="0"/>
              <a:t>‹#›</a:t>
            </a:fld>
            <a:endParaRPr lang="en-US"/>
          </a:p>
        </p:txBody>
      </p:sp>
    </p:spTree>
    <p:extLst>
      <p:ext uri="{BB962C8B-B14F-4D97-AF65-F5344CB8AC3E}">
        <p14:creationId xmlns:p14="http://schemas.microsoft.com/office/powerpoint/2010/main" val="110475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Songs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228- The Christian’s Welcome Home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125s- There is Something about that Name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Glory-land Way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317- All Things are Ready</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251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recognize these warnings signs, submit to the Great Physician’s cure by obeying the gospel or being restored! </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is not those who are well who need a physician but those who are sick.  I have not come to call the righteous but sinners to repentance” (Luke 5:31-32).   </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and be baptized every one of you in the name of Jesus Christ for the remission of your sins…” (Acts 2:38)</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of this wickedness and pray that if possible the intention of your heart may be forgiven you” (Acts 8:22)</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66909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1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3275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535944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654529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this world? (1 John 2:15-17)</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457969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this world? (1 John 2:15-17)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left your first love of Christ? (Rev. 2:4-5)</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29565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this world? (1 John 2:15-17)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left your first love of Christ? (Rev. 2:4-5)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lukewarm in your service to God? (Rev. 3:16ff)</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51178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this world? (1 John 2:15-17)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left your first love of Christ? (Rev. 2:4-5)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lukewarm in your service to God? (Rev. 3:16ff)</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failing to do what you know is right? (Jas. 4:17)</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893741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6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 Signs of Dying Spiritually</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lnSpcReduction="10000"/>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worship services boring to you? (Malachi 1:13)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care about saving souls? (2 Timothy 2:24-26)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this world? (1 John 2:15-17)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left your first love of Christ? (Rev. 2:4-5)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lukewarm in your service to God? (Rev. 3:16ff)</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failing to do what you know is right? (Jas. 4:17)</a:t>
            </a:r>
          </a:p>
          <a:p>
            <a:pPr marL="0" indent="0">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you lost your hope of eternal life? (Eph. 2:12)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680823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TotalTime>
  <Words>1541</Words>
  <Application>Microsoft Office PowerPoint</Application>
  <PresentationFormat>Widescreen</PresentationFormat>
  <Paragraphs>90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Wingdings</vt:lpstr>
      <vt:lpstr>Office Theme</vt:lpstr>
      <vt:lpstr>Songs for Worship at Woodmont</vt:lpstr>
      <vt:lpstr>PowerPoint Presentation</vt:lpstr>
      <vt:lpstr>Warning Signs of Dying Spiritually</vt:lpstr>
      <vt:lpstr>Warning Signs of Dying Spiritually</vt:lpstr>
      <vt:lpstr>Warning Signs of Dying Spiritually</vt:lpstr>
      <vt:lpstr>Warning Signs of Dying Spiritually</vt:lpstr>
      <vt:lpstr>Warning Signs of Dying Spiritually</vt:lpstr>
      <vt:lpstr>Warning Signs of Dying Spiritually</vt:lpstr>
      <vt:lpstr>Warning Signs of Dying Spiritually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25</cp:revision>
  <cp:lastPrinted>2016-05-15T11:11:04Z</cp:lastPrinted>
  <dcterms:created xsi:type="dcterms:W3CDTF">2016-05-15T02:53:02Z</dcterms:created>
  <dcterms:modified xsi:type="dcterms:W3CDTF">2016-05-15T19:30:53Z</dcterms:modified>
</cp:coreProperties>
</file>