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59" r:id="rId5"/>
    <p:sldId id="262" r:id="rId6"/>
    <p:sldId id="263" r:id="rId7"/>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85" autoAdjust="0"/>
    <p:restoredTop sz="94660"/>
  </p:normalViewPr>
  <p:slideViewPr>
    <p:cSldViewPr snapToGrid="0">
      <p:cViewPr varScale="1">
        <p:scale>
          <a:sx n="77" d="100"/>
          <a:sy n="77" d="100"/>
        </p:scale>
        <p:origin x="16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0F96D8B0-40C2-4DE2-905C-2282E0F19C9A}" type="datetimeFigureOut">
              <a:rPr lang="en-US" smtClean="0"/>
              <a:t>5/7/2016</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04C87BF4-F7F8-4D9D-B2B2-10415A7080C3}" type="slidenum">
              <a:rPr lang="en-US" smtClean="0"/>
              <a:t>‹#›</a:t>
            </a:fld>
            <a:endParaRPr lang="en-US"/>
          </a:p>
        </p:txBody>
      </p:sp>
    </p:spTree>
    <p:extLst>
      <p:ext uri="{BB962C8B-B14F-4D97-AF65-F5344CB8AC3E}">
        <p14:creationId xmlns:p14="http://schemas.microsoft.com/office/powerpoint/2010/main" val="1310003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52438"/>
          </a:xfrm>
          <a:prstGeom prst="rect">
            <a:avLst/>
          </a:prstGeom>
        </p:spPr>
        <p:txBody>
          <a:bodyPr vert="horz" lIns="91440" tIns="45720" rIns="91440" bIns="45720" rtlCol="0"/>
          <a:lstStyle>
            <a:lvl1pPr algn="r">
              <a:defRPr sz="1200"/>
            </a:lvl1pPr>
          </a:lstStyle>
          <a:p>
            <a:fld id="{9D04DA47-7EC1-465B-9CDC-E3218B4954E4}" type="datetimeFigureOut">
              <a:rPr lang="en-US" smtClean="0"/>
              <a:t>5/8/2016</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4988"/>
            <a:ext cx="5661025" cy="3554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675"/>
            <a:ext cx="3067050"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75675"/>
            <a:ext cx="3067050" cy="452438"/>
          </a:xfrm>
          <a:prstGeom prst="rect">
            <a:avLst/>
          </a:prstGeom>
        </p:spPr>
        <p:txBody>
          <a:bodyPr vert="horz" lIns="91440" tIns="45720" rIns="91440" bIns="45720" rtlCol="0" anchor="b"/>
          <a:lstStyle>
            <a:lvl1pPr algn="r">
              <a:defRPr sz="1200"/>
            </a:lvl1pPr>
          </a:lstStyle>
          <a:p>
            <a:fld id="{AEA2EAAC-E020-4771-8B13-36DD8C123792}" type="slidenum">
              <a:rPr lang="en-US" smtClean="0"/>
              <a:t>‹#›</a:t>
            </a:fld>
            <a:endParaRPr lang="en-US"/>
          </a:p>
        </p:txBody>
      </p:sp>
    </p:spTree>
    <p:extLst>
      <p:ext uri="{BB962C8B-B14F-4D97-AF65-F5344CB8AC3E}">
        <p14:creationId xmlns:p14="http://schemas.microsoft.com/office/powerpoint/2010/main" val="2449983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a:t>
            </a:r>
            <a:r>
              <a:rPr lang="en-US" dirty="0" err="1" smtClean="0"/>
              <a:t>Mothers Day</a:t>
            </a:r>
            <a:r>
              <a:rPr lang="en-US" dirty="0" smtClean="0"/>
              <a:t> we honor them for</a:t>
            </a:r>
            <a:r>
              <a:rPr lang="en-US" baseline="0" dirty="0" smtClean="0"/>
              <a:t> all the sacrifices that they have made on our behalf.  On this day I thought it would be important to discuss the importance of women in the local church to the cause of Christ.  We often discuss the limitations of the roles in worship services of keeping silent in the church and not usurping authority over the men. Some women get discouraged and think they can do nothing for the church.  But we only meet 4 hours of week and women have been important </a:t>
            </a:r>
            <a:r>
              <a:rPr lang="en-US" baseline="0" dirty="0" err="1" smtClean="0"/>
              <a:t>contributers</a:t>
            </a:r>
            <a:r>
              <a:rPr lang="en-US" baseline="0" dirty="0" smtClean="0"/>
              <a:t> to the spiritual growth of the Lord’s kingdom since the 1</a:t>
            </a:r>
            <a:r>
              <a:rPr lang="en-US" baseline="30000" dirty="0" smtClean="0"/>
              <a:t>st</a:t>
            </a:r>
            <a:r>
              <a:rPr lang="en-US" baseline="0" dirty="0" smtClean="0"/>
              <a:t> century. May God bless all the godly women who have that meek and quiet spirit who do God’s work in God’s way to His glory without fanfare or notoriety.  But the Lord knows what you’re doing for good!</a:t>
            </a:r>
            <a:endParaRPr lang="en-US" dirty="0"/>
          </a:p>
        </p:txBody>
      </p:sp>
      <p:sp>
        <p:nvSpPr>
          <p:cNvPr id="4" name="Slide Number Placeholder 3"/>
          <p:cNvSpPr>
            <a:spLocks noGrp="1"/>
          </p:cNvSpPr>
          <p:nvPr>
            <p:ph type="sldNum" sz="quarter" idx="10"/>
          </p:nvPr>
        </p:nvSpPr>
        <p:spPr/>
        <p:txBody>
          <a:bodyPr/>
          <a:lstStyle/>
          <a:p>
            <a:fld id="{AEA2EAAC-E020-4771-8B13-36DD8C123792}" type="slidenum">
              <a:rPr lang="en-US" smtClean="0"/>
              <a:t>1</a:t>
            </a:fld>
            <a:endParaRPr lang="en-US"/>
          </a:p>
        </p:txBody>
      </p:sp>
    </p:spTree>
    <p:extLst>
      <p:ext uri="{BB962C8B-B14F-4D97-AF65-F5344CB8AC3E}">
        <p14:creationId xmlns:p14="http://schemas.microsoft.com/office/powerpoint/2010/main" val="33570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Priscilla</a:t>
            </a:r>
            <a:r>
              <a:rPr lang="en-US" baseline="0" dirty="0" smtClean="0"/>
              <a:t> along with her husband Aquila risked her life to help the apostle Paul.  It may have been because they housed the apostle Paul who was always in danger from the Jews who wanted him dead.  She was very hospitable, the church was in her house.  All the work necessary to get the place ready for worship services.   Mary worked very hard for the church along with </a:t>
            </a:r>
            <a:r>
              <a:rPr lang="en-US" baseline="0" dirty="0" err="1" smtClean="0"/>
              <a:t>Tryphaena</a:t>
            </a:r>
            <a:r>
              <a:rPr lang="en-US" baseline="0" dirty="0" smtClean="0"/>
              <a:t> and Tryphosa.  Women struggled for the cause of Christ but their names were in the book of life.  They are equal in the kingdom of God, not 2</a:t>
            </a:r>
            <a:r>
              <a:rPr lang="en-US" baseline="30000" dirty="0" smtClean="0"/>
              <a:t>nd</a:t>
            </a:r>
            <a:r>
              <a:rPr lang="en-US" baseline="0" dirty="0" smtClean="0"/>
              <a:t> class citizens as some would have you believe.  In most congregations of the Lord there are more women than men.  The Lord wanted these women mentioned to all the brethren at the church at Rome.</a:t>
            </a:r>
            <a:endParaRPr lang="en-US" dirty="0"/>
          </a:p>
        </p:txBody>
      </p:sp>
      <p:sp>
        <p:nvSpPr>
          <p:cNvPr id="4" name="Slide Number Placeholder 3"/>
          <p:cNvSpPr>
            <a:spLocks noGrp="1"/>
          </p:cNvSpPr>
          <p:nvPr>
            <p:ph type="sldNum" sz="quarter" idx="10"/>
          </p:nvPr>
        </p:nvSpPr>
        <p:spPr/>
        <p:txBody>
          <a:bodyPr/>
          <a:lstStyle/>
          <a:p>
            <a:fld id="{AEA2EAAC-E020-4771-8B13-36DD8C123792}" type="slidenum">
              <a:rPr lang="en-US" smtClean="0"/>
              <a:t>2</a:t>
            </a:fld>
            <a:endParaRPr lang="en-US"/>
          </a:p>
        </p:txBody>
      </p:sp>
    </p:spTree>
    <p:extLst>
      <p:ext uri="{BB962C8B-B14F-4D97-AF65-F5344CB8AC3E}">
        <p14:creationId xmlns:p14="http://schemas.microsoft.com/office/powerpoint/2010/main" val="3836130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gives an example of prayer with the use of a widow.</a:t>
            </a:r>
            <a:r>
              <a:rPr lang="en-US" baseline="0" dirty="0" smtClean="0"/>
              <a:t>  </a:t>
            </a:r>
            <a:r>
              <a:rPr lang="en-US" dirty="0" smtClean="0"/>
              <a:t>Persistent</a:t>
            </a:r>
            <a:r>
              <a:rPr lang="en-US" baseline="0" dirty="0" smtClean="0"/>
              <a:t> widow, no power or influence to be protected from her legal opponent but she never gave up.  Women are members of the royal priesthood of the Lord in that they have the same access to God through our great High Priest Jesus to boldly go to the throne for help in time of need.  After the apostle Paul </a:t>
            </a:r>
            <a:r>
              <a:rPr lang="en-US" baseline="0" dirty="0" err="1" smtClean="0"/>
              <a:t>receieved</a:t>
            </a:r>
            <a:r>
              <a:rPr lang="en-US" baseline="0" dirty="0" smtClean="0"/>
              <a:t> the Macedonian call he finds as the first converts of the wonderful church at Philippi a woman and her household. Praying on behalf of others and saints (Eph. 6:18).</a:t>
            </a:r>
            <a:endParaRPr lang="en-US" dirty="0"/>
          </a:p>
        </p:txBody>
      </p:sp>
      <p:sp>
        <p:nvSpPr>
          <p:cNvPr id="4" name="Slide Number Placeholder 3"/>
          <p:cNvSpPr>
            <a:spLocks noGrp="1"/>
          </p:cNvSpPr>
          <p:nvPr>
            <p:ph type="sldNum" sz="quarter" idx="10"/>
          </p:nvPr>
        </p:nvSpPr>
        <p:spPr/>
        <p:txBody>
          <a:bodyPr/>
          <a:lstStyle/>
          <a:p>
            <a:fld id="{AEA2EAAC-E020-4771-8B13-36DD8C123792}" type="slidenum">
              <a:rPr lang="en-US" smtClean="0"/>
              <a:t>3</a:t>
            </a:fld>
            <a:endParaRPr lang="en-US"/>
          </a:p>
        </p:txBody>
      </p:sp>
    </p:spTree>
    <p:extLst>
      <p:ext uri="{BB962C8B-B14F-4D97-AF65-F5344CB8AC3E}">
        <p14:creationId xmlns:p14="http://schemas.microsoft.com/office/powerpoint/2010/main" val="1193260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Women ministered to Jesus and actually helped contribute to his ministry out of their private means</a:t>
            </a:r>
            <a:r>
              <a:rPr lang="en-US" baseline="0" dirty="0" smtClean="0"/>
              <a:t> (Luke 8:2-3).  Faithful women do the same thing today in helping to support gospel preachers.  Denominations have many ministries but in the Lord’s church there weren’t women elders or deacons because they aren’t the husband of one wife.  But they were servants to church like Phoebe.  The widows receiving financial support meeting all the qualifications many good works. </a:t>
            </a:r>
            <a:r>
              <a:rPr lang="en-US" dirty="0" smtClean="0"/>
              <a:t>Cooking to provide</a:t>
            </a:r>
            <a:r>
              <a:rPr lang="en-US" baseline="0" dirty="0" smtClean="0"/>
              <a:t> food for the sick, elderly infirmed</a:t>
            </a:r>
            <a:r>
              <a:rPr lang="en-US" dirty="0" smtClean="0"/>
              <a:t>, baby-sitting, ministering to the sick, extending hospitality, visiting ill in the hospital,</a:t>
            </a:r>
            <a:r>
              <a:rPr lang="en-US" baseline="0" dirty="0" smtClean="0"/>
              <a:t> being there for spiritual family in surgery, writing get well cards, phoning, texting, or communicating with brethren who are not well.  When you do that you are doing it to Christ, even the least of my brethren.  Just a cup of cold water</a:t>
            </a:r>
            <a:endParaRPr lang="en-US" dirty="0"/>
          </a:p>
        </p:txBody>
      </p:sp>
      <p:sp>
        <p:nvSpPr>
          <p:cNvPr id="4" name="Slide Number Placeholder 3"/>
          <p:cNvSpPr>
            <a:spLocks noGrp="1"/>
          </p:cNvSpPr>
          <p:nvPr>
            <p:ph type="sldNum" sz="quarter" idx="10"/>
          </p:nvPr>
        </p:nvSpPr>
        <p:spPr/>
        <p:txBody>
          <a:bodyPr/>
          <a:lstStyle/>
          <a:p>
            <a:fld id="{AEA2EAAC-E020-4771-8B13-36DD8C123792}" type="slidenum">
              <a:rPr lang="en-US" smtClean="0"/>
              <a:t>4</a:t>
            </a:fld>
            <a:endParaRPr lang="en-US"/>
          </a:p>
        </p:txBody>
      </p:sp>
    </p:spTree>
    <p:extLst>
      <p:ext uri="{BB962C8B-B14F-4D97-AF65-F5344CB8AC3E}">
        <p14:creationId xmlns:p14="http://schemas.microsoft.com/office/powerpoint/2010/main" val="4176230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Samaritan</a:t>
            </a:r>
            <a:r>
              <a:rPr lang="en-US" baseline="0" dirty="0" smtClean="0"/>
              <a:t> woman a most unlikely person to tell people about Jesus because they were considered half breeds by the Jews and they had nothing to do with them.  She also was an ungodly woman who had 5 husbands and the one she was living with was not her husband.  But Jesus took the time to talk to her and she went and told the men in Samaria about Jesus in a humble way.  Women can be an important part in inviting others to hear God’s word.  The first spokesman of </a:t>
            </a:r>
            <a:r>
              <a:rPr lang="en-US" baseline="0" smtClean="0"/>
              <a:t>Jesus ad by women </a:t>
            </a:r>
            <a:r>
              <a:rPr lang="en-US" baseline="0" dirty="0" smtClean="0"/>
              <a:t>(Mt. 28:8).  After men and women are persecuted for the cause of Christ they went everywhere preaching the word not in a public but a private way.  Priscilla along with her husband corrected and taught an eloquent gospel preacher Apollos about baptism into Christ (Acts 18:24-26).  Lois and Eunice taught Timothy from childhood the holy Scriptures which brought him to salvation which is in Jesus Christ (2 Tim. 3:14-17).  Ladies and mothers teach children and grandchildren and are important in their conversion.  Weekly Bible classes that continue throughout the year are going on here without fanfare.</a:t>
            </a:r>
            <a:endParaRPr lang="en-US" dirty="0" smtClean="0"/>
          </a:p>
          <a:p>
            <a:endParaRPr lang="en-US" dirty="0"/>
          </a:p>
        </p:txBody>
      </p:sp>
      <p:sp>
        <p:nvSpPr>
          <p:cNvPr id="4" name="Slide Number Placeholder 3"/>
          <p:cNvSpPr>
            <a:spLocks noGrp="1"/>
          </p:cNvSpPr>
          <p:nvPr>
            <p:ph type="sldNum" sz="quarter" idx="10"/>
          </p:nvPr>
        </p:nvSpPr>
        <p:spPr/>
        <p:txBody>
          <a:bodyPr/>
          <a:lstStyle/>
          <a:p>
            <a:fld id="{AEA2EAAC-E020-4771-8B13-36DD8C123792}" type="slidenum">
              <a:rPr lang="en-US" smtClean="0"/>
              <a:t>5</a:t>
            </a:fld>
            <a:endParaRPr lang="en-US"/>
          </a:p>
        </p:txBody>
      </p:sp>
    </p:spTree>
    <p:extLst>
      <p:ext uri="{BB962C8B-B14F-4D97-AF65-F5344CB8AC3E}">
        <p14:creationId xmlns:p14="http://schemas.microsoft.com/office/powerpoint/2010/main" val="390121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Generally women live longer than men and have to suffer the loss of their husbands</a:t>
            </a:r>
            <a:r>
              <a:rPr lang="en-US" baseline="0" dirty="0" smtClean="0"/>
              <a:t> after 40, 50, 60, or even 70 years of marriage and sometimes they want to give up because their husband and children were their life.  But they must continue on.  Even women suffered being put in prison for the cause of Christ.  All who desire to live godly in Christ Jesus will suffer persecution.  Persevere until the Lord returns.  Worthy woman (Pr. 31) price far above rubies.</a:t>
            </a:r>
            <a:endParaRPr lang="en-US" dirty="0" smtClean="0"/>
          </a:p>
          <a:p>
            <a:endParaRPr lang="en-US" dirty="0"/>
          </a:p>
        </p:txBody>
      </p:sp>
      <p:sp>
        <p:nvSpPr>
          <p:cNvPr id="4" name="Slide Number Placeholder 3"/>
          <p:cNvSpPr>
            <a:spLocks noGrp="1"/>
          </p:cNvSpPr>
          <p:nvPr>
            <p:ph type="sldNum" sz="quarter" idx="10"/>
          </p:nvPr>
        </p:nvSpPr>
        <p:spPr/>
        <p:txBody>
          <a:bodyPr/>
          <a:lstStyle/>
          <a:p>
            <a:fld id="{AEA2EAAC-E020-4771-8B13-36DD8C123792}" type="slidenum">
              <a:rPr lang="en-US" smtClean="0"/>
              <a:t>6</a:t>
            </a:fld>
            <a:endParaRPr lang="en-US"/>
          </a:p>
        </p:txBody>
      </p:sp>
    </p:spTree>
    <p:extLst>
      <p:ext uri="{BB962C8B-B14F-4D97-AF65-F5344CB8AC3E}">
        <p14:creationId xmlns:p14="http://schemas.microsoft.com/office/powerpoint/2010/main" val="4287940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5A089F-4141-4E76-A507-EBA91CD5CA82}" type="datetimeFigureOut">
              <a:rPr lang="en-US" smtClean="0"/>
              <a:t>5/7/2016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A4801-E532-435E-875F-23406738718C}" type="slidenum">
              <a:rPr lang="en-US" smtClean="0"/>
              <a:t>‹#›</a:t>
            </a:fld>
            <a:endParaRPr lang="en-US"/>
          </a:p>
        </p:txBody>
      </p:sp>
    </p:spTree>
    <p:extLst>
      <p:ext uri="{BB962C8B-B14F-4D97-AF65-F5344CB8AC3E}">
        <p14:creationId xmlns:p14="http://schemas.microsoft.com/office/powerpoint/2010/main" val="3781308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5A089F-4141-4E76-A507-EBA91CD5CA82}" type="datetimeFigureOut">
              <a:rPr lang="en-US" smtClean="0"/>
              <a:t>5/7/2016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A4801-E532-435E-875F-23406738718C}" type="slidenum">
              <a:rPr lang="en-US" smtClean="0"/>
              <a:t>‹#›</a:t>
            </a:fld>
            <a:endParaRPr lang="en-US"/>
          </a:p>
        </p:txBody>
      </p:sp>
    </p:spTree>
    <p:extLst>
      <p:ext uri="{BB962C8B-B14F-4D97-AF65-F5344CB8AC3E}">
        <p14:creationId xmlns:p14="http://schemas.microsoft.com/office/powerpoint/2010/main" val="4005319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5A089F-4141-4E76-A507-EBA91CD5CA82}" type="datetimeFigureOut">
              <a:rPr lang="en-US" smtClean="0"/>
              <a:t>5/7/2016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A4801-E532-435E-875F-23406738718C}" type="slidenum">
              <a:rPr lang="en-US" smtClean="0"/>
              <a:t>‹#›</a:t>
            </a:fld>
            <a:endParaRPr lang="en-US"/>
          </a:p>
        </p:txBody>
      </p:sp>
    </p:spTree>
    <p:extLst>
      <p:ext uri="{BB962C8B-B14F-4D97-AF65-F5344CB8AC3E}">
        <p14:creationId xmlns:p14="http://schemas.microsoft.com/office/powerpoint/2010/main" val="63632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5A089F-4141-4E76-A507-EBA91CD5CA82}" type="datetimeFigureOut">
              <a:rPr lang="en-US" smtClean="0"/>
              <a:t>5/7/2016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A4801-E532-435E-875F-23406738718C}" type="slidenum">
              <a:rPr lang="en-US" smtClean="0"/>
              <a:t>‹#›</a:t>
            </a:fld>
            <a:endParaRPr lang="en-US"/>
          </a:p>
        </p:txBody>
      </p:sp>
    </p:spTree>
    <p:extLst>
      <p:ext uri="{BB962C8B-B14F-4D97-AF65-F5344CB8AC3E}">
        <p14:creationId xmlns:p14="http://schemas.microsoft.com/office/powerpoint/2010/main" val="2860245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5A089F-4141-4E76-A507-EBA91CD5CA82}" type="datetimeFigureOut">
              <a:rPr lang="en-US" smtClean="0"/>
              <a:t>5/7/2016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A4801-E532-435E-875F-23406738718C}" type="slidenum">
              <a:rPr lang="en-US" smtClean="0"/>
              <a:t>‹#›</a:t>
            </a:fld>
            <a:endParaRPr lang="en-US"/>
          </a:p>
        </p:txBody>
      </p:sp>
    </p:spTree>
    <p:extLst>
      <p:ext uri="{BB962C8B-B14F-4D97-AF65-F5344CB8AC3E}">
        <p14:creationId xmlns:p14="http://schemas.microsoft.com/office/powerpoint/2010/main" val="3458066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5A089F-4141-4E76-A507-EBA91CD5CA82}" type="datetimeFigureOut">
              <a:rPr lang="en-US" smtClean="0"/>
              <a:t>5/7/2016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3A4801-E532-435E-875F-23406738718C}" type="slidenum">
              <a:rPr lang="en-US" smtClean="0"/>
              <a:t>‹#›</a:t>
            </a:fld>
            <a:endParaRPr lang="en-US"/>
          </a:p>
        </p:txBody>
      </p:sp>
    </p:spTree>
    <p:extLst>
      <p:ext uri="{BB962C8B-B14F-4D97-AF65-F5344CB8AC3E}">
        <p14:creationId xmlns:p14="http://schemas.microsoft.com/office/powerpoint/2010/main" val="3589520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5A089F-4141-4E76-A507-EBA91CD5CA82}" type="datetimeFigureOut">
              <a:rPr lang="en-US" smtClean="0"/>
              <a:t>5/7/2016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3A4801-E532-435E-875F-23406738718C}" type="slidenum">
              <a:rPr lang="en-US" smtClean="0"/>
              <a:t>‹#›</a:t>
            </a:fld>
            <a:endParaRPr lang="en-US"/>
          </a:p>
        </p:txBody>
      </p:sp>
    </p:spTree>
    <p:extLst>
      <p:ext uri="{BB962C8B-B14F-4D97-AF65-F5344CB8AC3E}">
        <p14:creationId xmlns:p14="http://schemas.microsoft.com/office/powerpoint/2010/main" val="2021532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5A089F-4141-4E76-A507-EBA91CD5CA82}" type="datetimeFigureOut">
              <a:rPr lang="en-US" smtClean="0"/>
              <a:t>5/7/2016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3A4801-E532-435E-875F-23406738718C}" type="slidenum">
              <a:rPr lang="en-US" smtClean="0"/>
              <a:t>‹#›</a:t>
            </a:fld>
            <a:endParaRPr lang="en-US"/>
          </a:p>
        </p:txBody>
      </p:sp>
    </p:spTree>
    <p:extLst>
      <p:ext uri="{BB962C8B-B14F-4D97-AF65-F5344CB8AC3E}">
        <p14:creationId xmlns:p14="http://schemas.microsoft.com/office/powerpoint/2010/main" val="1952404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5A089F-4141-4E76-A507-EBA91CD5CA82}" type="datetimeFigureOut">
              <a:rPr lang="en-US" smtClean="0"/>
              <a:t>5/7/2016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3A4801-E532-435E-875F-23406738718C}" type="slidenum">
              <a:rPr lang="en-US" smtClean="0"/>
              <a:t>‹#›</a:t>
            </a:fld>
            <a:endParaRPr lang="en-US"/>
          </a:p>
        </p:txBody>
      </p:sp>
    </p:spTree>
    <p:extLst>
      <p:ext uri="{BB962C8B-B14F-4D97-AF65-F5344CB8AC3E}">
        <p14:creationId xmlns:p14="http://schemas.microsoft.com/office/powerpoint/2010/main" val="3527574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5A089F-4141-4E76-A507-EBA91CD5CA82}" type="datetimeFigureOut">
              <a:rPr lang="en-US" smtClean="0"/>
              <a:t>5/7/2016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3A4801-E532-435E-875F-23406738718C}" type="slidenum">
              <a:rPr lang="en-US" smtClean="0"/>
              <a:t>‹#›</a:t>
            </a:fld>
            <a:endParaRPr lang="en-US"/>
          </a:p>
        </p:txBody>
      </p:sp>
    </p:spTree>
    <p:extLst>
      <p:ext uri="{BB962C8B-B14F-4D97-AF65-F5344CB8AC3E}">
        <p14:creationId xmlns:p14="http://schemas.microsoft.com/office/powerpoint/2010/main" val="2481366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5A089F-4141-4E76-A507-EBA91CD5CA82}" type="datetimeFigureOut">
              <a:rPr lang="en-US" smtClean="0"/>
              <a:t>5/7/2016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3A4801-E532-435E-875F-23406738718C}" type="slidenum">
              <a:rPr lang="en-US" smtClean="0"/>
              <a:t>‹#›</a:t>
            </a:fld>
            <a:endParaRPr lang="en-US"/>
          </a:p>
        </p:txBody>
      </p:sp>
    </p:spTree>
    <p:extLst>
      <p:ext uri="{BB962C8B-B14F-4D97-AF65-F5344CB8AC3E}">
        <p14:creationId xmlns:p14="http://schemas.microsoft.com/office/powerpoint/2010/main" val="1463415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A089F-4141-4E76-A507-EBA91CD5CA82}" type="datetimeFigureOut">
              <a:rPr lang="en-US" smtClean="0"/>
              <a:t>5/7/2016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3A4801-E532-435E-875F-23406738718C}" type="slidenum">
              <a:rPr lang="en-US" smtClean="0"/>
              <a:t>‹#›</a:t>
            </a:fld>
            <a:endParaRPr lang="en-US"/>
          </a:p>
        </p:txBody>
      </p:sp>
    </p:spTree>
    <p:extLst>
      <p:ext uri="{BB962C8B-B14F-4D97-AF65-F5344CB8AC3E}">
        <p14:creationId xmlns:p14="http://schemas.microsoft.com/office/powerpoint/2010/main" val="668944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p:spPr>
        <p:txBody>
          <a:bodyPr>
            <a:normAutofit/>
          </a:bodyPr>
          <a:lstStyle/>
          <a:p>
            <a:r>
              <a:rPr lang="en-US" sz="1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Women in the Local Church</a:t>
            </a:r>
            <a:endParaRPr lang="en-US" sz="1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80331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1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W</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orkers </a:t>
            </a:r>
          </a:p>
          <a:p>
            <a:pPr marL="0" indent="0">
              <a:buNone/>
            </a:pPr>
            <a:r>
              <a:rPr lang="en-US" sz="41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 16:3-4, 6, 12; Phil. 4:3; Gal. 3:28)</a:t>
            </a:r>
            <a:endParaRPr lang="en-US" sz="41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24542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1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W</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orkers </a:t>
            </a:r>
          </a:p>
          <a:p>
            <a:pPr marL="0" indent="0">
              <a:buNone/>
            </a:pPr>
            <a:r>
              <a:rPr lang="en-US" sz="41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 16:3-4, 6, 12; Phil. 4:3; Gal. 3:28)</a:t>
            </a:r>
            <a:endParaRPr lang="en-US" sz="41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1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O</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ught to Pray </a:t>
            </a:r>
          </a:p>
          <a:p>
            <a:pPr marL="0" indent="0">
              <a:buNone/>
            </a:pPr>
            <a:r>
              <a:rPr lang="en-US" sz="41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    (Luke 18:1-8; Acts 16:13; Heb. 4:14-16)</a:t>
            </a:r>
            <a:endParaRPr lang="en-US" sz="41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1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09744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1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W</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orkers </a:t>
            </a:r>
          </a:p>
          <a:p>
            <a:pPr marL="0" indent="0">
              <a:buNone/>
            </a:pPr>
            <a:r>
              <a:rPr lang="en-US" sz="41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 16:3-4, 6, 12; Phil. 4:3; Gal. 3:28)</a:t>
            </a:r>
            <a:endParaRPr lang="en-US" sz="41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1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O</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ught to Pray </a:t>
            </a:r>
          </a:p>
          <a:p>
            <a:pPr marL="0" indent="0">
              <a:buNone/>
            </a:pPr>
            <a:r>
              <a:rPr lang="en-US" sz="41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    (Luke 18:1-8; Acts 16:13; Heb. 4:14-16)</a:t>
            </a:r>
            <a:endParaRPr lang="en-US" sz="41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1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M</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inister/Serve </a:t>
            </a:r>
          </a:p>
          <a:p>
            <a:pPr marL="0" indent="0">
              <a:buNone/>
            </a:pPr>
            <a:r>
              <a:rPr lang="en-US" sz="41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(Mk. 14:8; 15:41; Ro. 16:1; 1 </a:t>
            </a:r>
            <a:r>
              <a:rPr lang="en-US" sz="41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 5:10; Mt. 25:37f)</a:t>
            </a:r>
            <a:endParaRPr lang="en-US" sz="41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62913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1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W</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orkers </a:t>
            </a:r>
          </a:p>
          <a:p>
            <a:pPr marL="0" indent="0">
              <a:buNone/>
            </a:pPr>
            <a:r>
              <a:rPr lang="en-US" sz="41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 16:3-4, 6, 12; Phil. 4:3; Gal. 3:28)</a:t>
            </a:r>
            <a:endParaRPr lang="en-US" sz="41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1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O</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ught to Pray </a:t>
            </a:r>
          </a:p>
          <a:p>
            <a:pPr marL="0" indent="0">
              <a:buNone/>
            </a:pPr>
            <a:r>
              <a:rPr lang="en-US" sz="41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    (Luke 18:1-8; Acts 16:13; Heb. 4:14-16)</a:t>
            </a:r>
            <a:endParaRPr lang="en-US" sz="41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1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M</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inister/Serve </a:t>
            </a:r>
          </a:p>
          <a:p>
            <a:pPr marL="0" indent="0">
              <a:buNone/>
            </a:pPr>
            <a:r>
              <a:rPr lang="en-US" sz="41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(Mk. 14:8; 15:41; Ro. 16:1; 1 </a:t>
            </a:r>
            <a:r>
              <a:rPr lang="en-US" sz="41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 5:10; Mt. 25:37f)</a:t>
            </a:r>
          </a:p>
          <a:p>
            <a:pPr marL="0" indent="0">
              <a:buNone/>
            </a:pPr>
            <a:r>
              <a:rPr lang="en-US" sz="41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E</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vangelize/Teach </a:t>
            </a:r>
          </a:p>
          <a:p>
            <a:pPr marL="0" indent="0">
              <a:buNone/>
            </a:pP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    (Jn. 4:29; Mt. 28:8; Ax 8:4; 18:26; 2 Tim. 1:5)</a:t>
            </a:r>
          </a:p>
          <a:p>
            <a:pPr marL="0" indent="0">
              <a:buNone/>
            </a:pP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1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1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79533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1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W</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orkers </a:t>
            </a:r>
          </a:p>
          <a:p>
            <a:pPr marL="0" indent="0">
              <a:buNone/>
            </a:pPr>
            <a:r>
              <a:rPr lang="en-US" sz="41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 16:3-4, 6, 12; Phil. 4:3; Gal. 3:28)</a:t>
            </a:r>
            <a:endParaRPr lang="en-US" sz="41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1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O</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ught to Pray </a:t>
            </a:r>
          </a:p>
          <a:p>
            <a:pPr marL="0" indent="0">
              <a:buNone/>
            </a:pPr>
            <a:r>
              <a:rPr lang="en-US" sz="41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    (Luke 18:1-8; Acts 16:13; Heb. 4:14-16)</a:t>
            </a:r>
            <a:endParaRPr lang="en-US" sz="41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1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M</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inister/Serve </a:t>
            </a:r>
          </a:p>
          <a:p>
            <a:pPr marL="0" indent="0">
              <a:buNone/>
            </a:pPr>
            <a:r>
              <a:rPr lang="en-US" sz="41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(Mk. 14:8; 15:41; Ro. 16:1; 1 </a:t>
            </a:r>
            <a:r>
              <a:rPr lang="en-US" sz="41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 5:10; Mt. 25:37f)</a:t>
            </a:r>
          </a:p>
          <a:p>
            <a:pPr marL="0" indent="0">
              <a:buNone/>
            </a:pPr>
            <a:r>
              <a:rPr lang="en-US" sz="41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E</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vangelize/Teach </a:t>
            </a:r>
          </a:p>
          <a:p>
            <a:pPr marL="0" indent="0">
              <a:buNone/>
            </a:pP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    (Jn. 4:29; Mt. 28:8; Ax 8:4; 18:26; 2 Tim. 1:5)</a:t>
            </a:r>
          </a:p>
          <a:p>
            <a:pPr marL="0" indent="0">
              <a:buNone/>
            </a:pPr>
            <a:r>
              <a:rPr lang="en-US" sz="41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N</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ever Give Up/Persevere </a:t>
            </a:r>
            <a:endPar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Cor. 15:58; Ax 8:3; 2 </a:t>
            </a:r>
            <a:r>
              <a:rPr lang="en-US" sz="41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 3:12; Ro. 5:3-5; 15:4ff)</a:t>
            </a:r>
            <a:endParaRPr lang="en-US" sz="41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1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06790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587</TotalTime>
  <Words>1155</Words>
  <Application>Microsoft Office PowerPoint</Application>
  <PresentationFormat>Widescreen</PresentationFormat>
  <Paragraphs>44</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24</cp:revision>
  <cp:lastPrinted>2016-05-08T03:54:56Z</cp:lastPrinted>
  <dcterms:created xsi:type="dcterms:W3CDTF">2016-05-08T02:32:54Z</dcterms:created>
  <dcterms:modified xsi:type="dcterms:W3CDTF">2016-05-08T12:20:17Z</dcterms:modified>
</cp:coreProperties>
</file>