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70" r:id="rId2"/>
    <p:sldId id="256" r:id="rId3"/>
    <p:sldId id="266" r:id="rId4"/>
    <p:sldId id="258" r:id="rId5"/>
    <p:sldId id="267" r:id="rId6"/>
    <p:sldId id="269" r:id="rId7"/>
    <p:sldId id="268" r:id="rId8"/>
    <p:sldId id="265" r:id="rId9"/>
    <p:sldId id="260" r:id="rId10"/>
    <p:sldId id="261" r:id="rId11"/>
    <p:sldId id="259" r:id="rId12"/>
    <p:sldId id="263" r:id="rId13"/>
    <p:sldId id="264" r:id="rId14"/>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2" d="100"/>
          <a:sy n="82" d="100"/>
        </p:scale>
        <p:origin x="1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8847592B-BB78-4FA6-A651-4834C150818A}" type="datetimeFigureOut">
              <a:rPr lang="en-US" smtClean="0"/>
              <a:t>6/11/2016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BE1C9832-1B57-4047-83E0-A59CF31E0D60}" type="slidenum">
              <a:rPr lang="en-US" smtClean="0"/>
              <a:t>‹#›</a:t>
            </a:fld>
            <a:endParaRPr lang="en-US"/>
          </a:p>
        </p:txBody>
      </p:sp>
    </p:spTree>
    <p:extLst>
      <p:ext uri="{BB962C8B-B14F-4D97-AF65-F5344CB8AC3E}">
        <p14:creationId xmlns:p14="http://schemas.microsoft.com/office/powerpoint/2010/main" val="2806237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79275F0A-6C72-436B-BF50-EBBAE6D8444B}" type="datetimeFigureOut">
              <a:rPr lang="en-US" smtClean="0"/>
              <a:t>6/11/2016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7C630903-ED4B-406E-9E16-087CCCFAF968}" type="slidenum">
              <a:rPr lang="en-US" smtClean="0"/>
              <a:t>‹#›</a:t>
            </a:fld>
            <a:endParaRPr lang="en-US"/>
          </a:p>
        </p:txBody>
      </p:sp>
    </p:spTree>
    <p:extLst>
      <p:ext uri="{BB962C8B-B14F-4D97-AF65-F5344CB8AC3E}">
        <p14:creationId xmlns:p14="http://schemas.microsoft.com/office/powerpoint/2010/main" val="176580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Last Sunday night, we studied King Solomon’s Life. Youth- Solomon asked God for wisdom which He granted along with power, prosperity, peace &amp; honor (1 Kings 3).</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Old Age- Solomon disobeyed by</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marrying foreign women  and God sent adversaries against him (1 Kings 11:1-25). Solomon hated the fruit of his labor because his son might be foolish. He would control his wealth (Eccl. 2:18-19).</a:t>
            </a:r>
            <a:r>
              <a:rPr lang="en-US" sz="1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00" baseline="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Woud</a:t>
            </a:r>
            <a:r>
              <a:rPr lang="en-US" sz="1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he be wise or foolish?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Let’s learn from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Rehoboam’s</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life and make application of the Scripture to our lives (1 Cor. 10:11; Rom. 15:4). </a:t>
            </a:r>
            <a:r>
              <a:rPr lang="en-US" sz="1200" dirty="0" smtClean="0">
                <a:solidFill>
                  <a:schemeClr val="bg1"/>
                </a:solidFill>
              </a:rPr>
              <a:t>If we don’t learn from history we are destined to repeat it. </a:t>
            </a:r>
            <a:endParaRPr lang="en-US"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7C630903-ED4B-406E-9E16-087CCCFAF968}" type="slidenum">
              <a:rPr lang="en-US" smtClean="0"/>
              <a:t>2</a:t>
            </a:fld>
            <a:endParaRPr lang="en-US"/>
          </a:p>
        </p:txBody>
      </p:sp>
    </p:spTree>
    <p:extLst>
      <p:ext uri="{BB962C8B-B14F-4D97-AF65-F5344CB8AC3E}">
        <p14:creationId xmlns:p14="http://schemas.microsoft.com/office/powerpoint/2010/main" val="3084680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30903-ED4B-406E-9E16-087CCCFAF968}" type="slidenum">
              <a:rPr lang="en-US" smtClean="0"/>
              <a:t>11</a:t>
            </a:fld>
            <a:endParaRPr lang="en-US"/>
          </a:p>
        </p:txBody>
      </p:sp>
    </p:spTree>
    <p:extLst>
      <p:ext uri="{BB962C8B-B14F-4D97-AF65-F5344CB8AC3E}">
        <p14:creationId xmlns:p14="http://schemas.microsoft.com/office/powerpoint/2010/main" val="1549085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their preacher, parents, brethren &amp; Bible class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teachers</a:t>
            </a:r>
            <a:r>
              <a:rPr lang="en-US" dirty="0" err="1" smtClean="0"/>
              <a:t>Lies</a:t>
            </a:r>
            <a:r>
              <a:rPr lang="en-US" dirty="0" smtClean="0"/>
              <a:t>, Profanity,</a:t>
            </a:r>
            <a:r>
              <a:rPr lang="en-US" baseline="0" dirty="0" smtClean="0"/>
              <a:t> Drinking, Stealing, Abuse, SI, Abortion, Homosexuality, etc.</a:t>
            </a:r>
            <a:endParaRPr lang="en-US" dirty="0"/>
          </a:p>
        </p:txBody>
      </p:sp>
      <p:sp>
        <p:nvSpPr>
          <p:cNvPr id="4" name="Slide Number Placeholder 3"/>
          <p:cNvSpPr>
            <a:spLocks noGrp="1"/>
          </p:cNvSpPr>
          <p:nvPr>
            <p:ph type="sldNum" sz="quarter" idx="10"/>
          </p:nvPr>
        </p:nvSpPr>
        <p:spPr/>
        <p:txBody>
          <a:bodyPr/>
          <a:lstStyle/>
          <a:p>
            <a:fld id="{7C630903-ED4B-406E-9E16-087CCCFAF968}" type="slidenum">
              <a:rPr lang="en-US" smtClean="0"/>
              <a:t>12</a:t>
            </a:fld>
            <a:endParaRPr lang="en-US"/>
          </a:p>
        </p:txBody>
      </p:sp>
    </p:spTree>
    <p:extLst>
      <p:ext uri="{BB962C8B-B14F-4D97-AF65-F5344CB8AC3E}">
        <p14:creationId xmlns:p14="http://schemas.microsoft.com/office/powerpoint/2010/main" val="2302196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a foolish child of</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a wise King and Heavenly Father and lose your soul!</a:t>
            </a:r>
            <a:endParaRPr lang="en-US" dirty="0"/>
          </a:p>
        </p:txBody>
      </p:sp>
      <p:sp>
        <p:nvSpPr>
          <p:cNvPr id="4" name="Slide Number Placeholder 3"/>
          <p:cNvSpPr>
            <a:spLocks noGrp="1"/>
          </p:cNvSpPr>
          <p:nvPr>
            <p:ph type="sldNum" sz="quarter" idx="10"/>
          </p:nvPr>
        </p:nvSpPr>
        <p:spPr/>
        <p:txBody>
          <a:bodyPr/>
          <a:lstStyle/>
          <a:p>
            <a:fld id="{7C630903-ED4B-406E-9E16-087CCCFAF968}" type="slidenum">
              <a:rPr lang="en-US" smtClean="0"/>
              <a:t>13</a:t>
            </a:fld>
            <a:endParaRPr lang="en-US"/>
          </a:p>
        </p:txBody>
      </p:sp>
    </p:spTree>
    <p:extLst>
      <p:ext uri="{BB962C8B-B14F-4D97-AF65-F5344CB8AC3E}">
        <p14:creationId xmlns:p14="http://schemas.microsoft.com/office/powerpoint/2010/main" val="849741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solidFill>
                  <a:schemeClr val="bg1"/>
                </a:solidFill>
              </a:rPr>
              <a:t>If we don’t learn from history we are destined to repeat it. </a:t>
            </a:r>
            <a:endParaRPr lang="en-US"/>
          </a:p>
        </p:txBody>
      </p:sp>
      <p:sp>
        <p:nvSpPr>
          <p:cNvPr id="4" name="Slide Number Placeholder 3"/>
          <p:cNvSpPr>
            <a:spLocks noGrp="1"/>
          </p:cNvSpPr>
          <p:nvPr>
            <p:ph type="sldNum" sz="quarter" idx="10"/>
          </p:nvPr>
        </p:nvSpPr>
        <p:spPr/>
        <p:txBody>
          <a:bodyPr/>
          <a:lstStyle/>
          <a:p>
            <a:fld id="{7C630903-ED4B-406E-9E16-087CCCFAF968}" type="slidenum">
              <a:rPr lang="en-US" smtClean="0"/>
              <a:t>3</a:t>
            </a:fld>
            <a:endParaRPr lang="en-US"/>
          </a:p>
        </p:txBody>
      </p:sp>
    </p:spTree>
    <p:extLst>
      <p:ext uri="{BB962C8B-B14F-4D97-AF65-F5344CB8AC3E}">
        <p14:creationId xmlns:p14="http://schemas.microsoft.com/office/powerpoint/2010/main" val="1608857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solidFill>
                  <a:schemeClr val="bg1"/>
                </a:solidFill>
              </a:rPr>
              <a:t>If we don’t learn from history we are destined to repeat it. </a:t>
            </a:r>
            <a:endParaRPr lang="en-US"/>
          </a:p>
        </p:txBody>
      </p:sp>
      <p:sp>
        <p:nvSpPr>
          <p:cNvPr id="4" name="Slide Number Placeholder 3"/>
          <p:cNvSpPr>
            <a:spLocks noGrp="1"/>
          </p:cNvSpPr>
          <p:nvPr>
            <p:ph type="sldNum" sz="quarter" idx="10"/>
          </p:nvPr>
        </p:nvSpPr>
        <p:spPr/>
        <p:txBody>
          <a:bodyPr/>
          <a:lstStyle/>
          <a:p>
            <a:fld id="{7C630903-ED4B-406E-9E16-087CCCFAF968}" type="slidenum">
              <a:rPr lang="en-US" smtClean="0"/>
              <a:t>4</a:t>
            </a:fld>
            <a:endParaRPr lang="en-US"/>
          </a:p>
        </p:txBody>
      </p:sp>
    </p:spTree>
    <p:extLst>
      <p:ext uri="{BB962C8B-B14F-4D97-AF65-F5344CB8AC3E}">
        <p14:creationId xmlns:p14="http://schemas.microsoft.com/office/powerpoint/2010/main" val="247278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solidFill>
                  <a:schemeClr val="bg1"/>
                </a:solidFill>
              </a:rPr>
              <a:t>If we don’t learn from history we are destined to repeat it. </a:t>
            </a:r>
            <a:endParaRPr lang="en-US"/>
          </a:p>
        </p:txBody>
      </p:sp>
      <p:sp>
        <p:nvSpPr>
          <p:cNvPr id="4" name="Slide Number Placeholder 3"/>
          <p:cNvSpPr>
            <a:spLocks noGrp="1"/>
          </p:cNvSpPr>
          <p:nvPr>
            <p:ph type="sldNum" sz="quarter" idx="10"/>
          </p:nvPr>
        </p:nvSpPr>
        <p:spPr/>
        <p:txBody>
          <a:bodyPr/>
          <a:lstStyle/>
          <a:p>
            <a:fld id="{7C630903-ED4B-406E-9E16-087CCCFAF968}" type="slidenum">
              <a:rPr lang="en-US" smtClean="0"/>
              <a:t>5</a:t>
            </a:fld>
            <a:endParaRPr lang="en-US"/>
          </a:p>
        </p:txBody>
      </p:sp>
    </p:spTree>
    <p:extLst>
      <p:ext uri="{BB962C8B-B14F-4D97-AF65-F5344CB8AC3E}">
        <p14:creationId xmlns:p14="http://schemas.microsoft.com/office/powerpoint/2010/main" val="3152464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solidFill>
                  <a:schemeClr val="bg1"/>
                </a:solidFill>
              </a:rPr>
              <a:t>If we don’t learn from history we are destined to repeat it. </a:t>
            </a:r>
            <a:endParaRPr lang="en-US"/>
          </a:p>
        </p:txBody>
      </p:sp>
      <p:sp>
        <p:nvSpPr>
          <p:cNvPr id="4" name="Slide Number Placeholder 3"/>
          <p:cNvSpPr>
            <a:spLocks noGrp="1"/>
          </p:cNvSpPr>
          <p:nvPr>
            <p:ph type="sldNum" sz="quarter" idx="10"/>
          </p:nvPr>
        </p:nvSpPr>
        <p:spPr/>
        <p:txBody>
          <a:bodyPr/>
          <a:lstStyle/>
          <a:p>
            <a:fld id="{7C630903-ED4B-406E-9E16-087CCCFAF968}" type="slidenum">
              <a:rPr lang="en-US" smtClean="0"/>
              <a:t>6</a:t>
            </a:fld>
            <a:endParaRPr lang="en-US"/>
          </a:p>
        </p:txBody>
      </p:sp>
    </p:spTree>
    <p:extLst>
      <p:ext uri="{BB962C8B-B14F-4D97-AF65-F5344CB8AC3E}">
        <p14:creationId xmlns:p14="http://schemas.microsoft.com/office/powerpoint/2010/main" val="286467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solidFill>
                  <a:schemeClr val="bg1"/>
                </a:solidFill>
              </a:rPr>
              <a:t>If we don’t learn from history we are destined to repeat it. </a:t>
            </a:r>
            <a:endParaRPr lang="en-US"/>
          </a:p>
        </p:txBody>
      </p:sp>
      <p:sp>
        <p:nvSpPr>
          <p:cNvPr id="4" name="Slide Number Placeholder 3"/>
          <p:cNvSpPr>
            <a:spLocks noGrp="1"/>
          </p:cNvSpPr>
          <p:nvPr>
            <p:ph type="sldNum" sz="quarter" idx="10"/>
          </p:nvPr>
        </p:nvSpPr>
        <p:spPr/>
        <p:txBody>
          <a:bodyPr/>
          <a:lstStyle/>
          <a:p>
            <a:fld id="{7C630903-ED4B-406E-9E16-087CCCFAF968}" type="slidenum">
              <a:rPr lang="en-US" smtClean="0"/>
              <a:t>7</a:t>
            </a:fld>
            <a:endParaRPr lang="en-US"/>
          </a:p>
        </p:txBody>
      </p:sp>
    </p:spTree>
    <p:extLst>
      <p:ext uri="{BB962C8B-B14F-4D97-AF65-F5344CB8AC3E}">
        <p14:creationId xmlns:p14="http://schemas.microsoft.com/office/powerpoint/2010/main" val="2629596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solidFill>
                  <a:schemeClr val="bg1"/>
                </a:solidFill>
              </a:rPr>
              <a:t>If we don’t learn from history we are destined to repeat it. </a:t>
            </a:r>
            <a:endParaRPr lang="en-US"/>
          </a:p>
        </p:txBody>
      </p:sp>
      <p:sp>
        <p:nvSpPr>
          <p:cNvPr id="4" name="Slide Number Placeholder 3"/>
          <p:cNvSpPr>
            <a:spLocks noGrp="1"/>
          </p:cNvSpPr>
          <p:nvPr>
            <p:ph type="sldNum" sz="quarter" idx="10"/>
          </p:nvPr>
        </p:nvSpPr>
        <p:spPr/>
        <p:txBody>
          <a:bodyPr/>
          <a:lstStyle/>
          <a:p>
            <a:fld id="{7C630903-ED4B-406E-9E16-087CCCFAF968}" type="slidenum">
              <a:rPr lang="en-US" smtClean="0"/>
              <a:t>8</a:t>
            </a:fld>
            <a:endParaRPr lang="en-US"/>
          </a:p>
        </p:txBody>
      </p:sp>
    </p:spTree>
    <p:extLst>
      <p:ext uri="{BB962C8B-B14F-4D97-AF65-F5344CB8AC3E}">
        <p14:creationId xmlns:p14="http://schemas.microsoft.com/office/powerpoint/2010/main" val="1752494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solidFill>
                  <a:schemeClr val="bg1"/>
                </a:solidFill>
              </a:rPr>
              <a:t>If we don’t learn from history we are destined to repeat it. </a:t>
            </a:r>
            <a:endParaRPr lang="en-US"/>
          </a:p>
        </p:txBody>
      </p:sp>
      <p:sp>
        <p:nvSpPr>
          <p:cNvPr id="4" name="Slide Number Placeholder 3"/>
          <p:cNvSpPr>
            <a:spLocks noGrp="1"/>
          </p:cNvSpPr>
          <p:nvPr>
            <p:ph type="sldNum" sz="quarter" idx="10"/>
          </p:nvPr>
        </p:nvSpPr>
        <p:spPr/>
        <p:txBody>
          <a:bodyPr/>
          <a:lstStyle/>
          <a:p>
            <a:fld id="{7C630903-ED4B-406E-9E16-087CCCFAF968}" type="slidenum">
              <a:rPr lang="en-US" smtClean="0"/>
              <a:t>9</a:t>
            </a:fld>
            <a:endParaRPr lang="en-US"/>
          </a:p>
        </p:txBody>
      </p:sp>
    </p:spTree>
    <p:extLst>
      <p:ext uri="{BB962C8B-B14F-4D97-AF65-F5344CB8AC3E}">
        <p14:creationId xmlns:p14="http://schemas.microsoft.com/office/powerpoint/2010/main" val="2777052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solidFill>
                  <a:schemeClr val="bg1"/>
                </a:solidFill>
              </a:rPr>
              <a:t>Rehoboam’s</a:t>
            </a:r>
            <a:r>
              <a:rPr lang="en-US" sz="1200" dirty="0" smtClean="0">
                <a:solidFill>
                  <a:schemeClr val="bg1"/>
                </a:solidFill>
              </a:rPr>
              <a:t> attitude led</a:t>
            </a:r>
            <a:r>
              <a:rPr lang="en-US" sz="1200" baseline="0" dirty="0" smtClean="0">
                <a:solidFill>
                  <a:schemeClr val="bg1"/>
                </a:solidFill>
              </a:rPr>
              <a:t> to rebellion and division.</a:t>
            </a:r>
            <a:endParaRPr lang="en-US" dirty="0"/>
          </a:p>
        </p:txBody>
      </p:sp>
      <p:sp>
        <p:nvSpPr>
          <p:cNvPr id="4" name="Slide Number Placeholder 3"/>
          <p:cNvSpPr>
            <a:spLocks noGrp="1"/>
          </p:cNvSpPr>
          <p:nvPr>
            <p:ph type="sldNum" sz="quarter" idx="10"/>
          </p:nvPr>
        </p:nvSpPr>
        <p:spPr/>
        <p:txBody>
          <a:bodyPr/>
          <a:lstStyle/>
          <a:p>
            <a:fld id="{7C630903-ED4B-406E-9E16-087CCCFAF968}" type="slidenum">
              <a:rPr lang="en-US" smtClean="0"/>
              <a:t>10</a:t>
            </a:fld>
            <a:endParaRPr lang="en-US"/>
          </a:p>
        </p:txBody>
      </p:sp>
    </p:spTree>
    <p:extLst>
      <p:ext uri="{BB962C8B-B14F-4D97-AF65-F5344CB8AC3E}">
        <p14:creationId xmlns:p14="http://schemas.microsoft.com/office/powerpoint/2010/main" val="2276454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FBA277-75DF-4753-9FD2-A0CD17880E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3011577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FBA277-75DF-4753-9FD2-A0CD17880E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390156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FBA277-75DF-4753-9FD2-A0CD17880E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33425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FBA277-75DF-4753-9FD2-A0CD17880E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11201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FBA277-75DF-4753-9FD2-A0CD17880E5F}"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1157761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FBA277-75DF-4753-9FD2-A0CD17880E5F}"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1243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FBA277-75DF-4753-9FD2-A0CD17880E5F}" type="datetimeFigureOut">
              <a:rPr lang="en-US" smtClean="0"/>
              <a:t>6/11/2016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31963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FBA277-75DF-4753-9FD2-A0CD17880E5F}" type="datetimeFigureOut">
              <a:rPr lang="en-US" smtClean="0"/>
              <a:t>6/11/2016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29616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BA277-75DF-4753-9FD2-A0CD17880E5F}" type="datetimeFigureOut">
              <a:rPr lang="en-US" smtClean="0"/>
              <a:t>6/11/2016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382657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FBA277-75DF-4753-9FD2-A0CD17880E5F}"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111879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FBA277-75DF-4753-9FD2-A0CD17880E5F}"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B58E2-294E-4378-8CF2-935AA0069C9F}" type="slidenum">
              <a:rPr lang="en-US" smtClean="0"/>
              <a:t>‹#›</a:t>
            </a:fld>
            <a:endParaRPr lang="en-US"/>
          </a:p>
        </p:txBody>
      </p:sp>
    </p:spTree>
    <p:extLst>
      <p:ext uri="{BB962C8B-B14F-4D97-AF65-F5344CB8AC3E}">
        <p14:creationId xmlns:p14="http://schemas.microsoft.com/office/powerpoint/2010/main" val="319468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BA277-75DF-4753-9FD2-A0CD17880E5F}" type="datetimeFigureOut">
              <a:rPr lang="en-US" smtClean="0"/>
              <a:t>6/11/2016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B58E2-294E-4378-8CF2-935AA0069C9F}" type="slidenum">
              <a:rPr lang="en-US" smtClean="0"/>
              <a:t>‹#›</a:t>
            </a:fld>
            <a:endParaRPr lang="en-US"/>
          </a:p>
        </p:txBody>
      </p:sp>
    </p:spTree>
    <p:extLst>
      <p:ext uri="{BB962C8B-B14F-4D97-AF65-F5344CB8AC3E}">
        <p14:creationId xmlns:p14="http://schemas.microsoft.com/office/powerpoint/2010/main" val="563404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27 – Joyful, Joyful We Adore Thee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23 – Great Is Thy Faithfulness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156 – Tell Me the Story of Jesus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117 – Guide Me, O Thou Great Jehovah</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343 – Let Him Have His Way With Thee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423 –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So Sweet to Trust In Jesus</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0678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8169"/>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APPLICATION: Be Gentle, not Harsh in your Words (Proverbs 15:1-2; 18:21)</a:t>
            </a:r>
            <a:b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28800"/>
            <a:ext cx="12192000" cy="50292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if you are right in your argument with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parents/elders/brethren, your harsh attitude could lead to division in the local church.</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Speak the truth in love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humility so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 soul might be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saved, be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restored back to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and be diligent to preserve unity of the Spirit in the bond of peace (2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Tim. 2:24-26; Gal. 6:1-2;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4:1-3).</a:t>
            </a: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0578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38513"/>
          </a:xfrm>
        </p:spPr>
        <p:txBody>
          <a:bodyPr>
            <a:noAutofit/>
          </a:bodyPr>
          <a:lstStyle/>
          <a:p>
            <a:pPr algn="ct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Rehoboam</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did Evil because He Didn’t Set His Heart to Seek the Lord (2 Chr. 12:14)</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54629"/>
            <a:ext cx="12192000" cy="5203370"/>
          </a:xfrm>
        </p:spPr>
        <p:txBody>
          <a:bodyPr>
            <a:normAutofit lnSpcReduction="10000"/>
          </a:bodyPr>
          <a:lstStyle/>
          <a:p>
            <a:pPr marL="0" indent="0" algn="ctr">
              <a:buNone/>
            </a:pP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had all that wisdom from his father Solomon and yet rejected God’s will. </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some Israelites came from the northern kingdom in his first 3 years to make his kingdom strong, he forsook the Lord (2 Chron. 11:16; 12:1).</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led Judah to do evil of all the nations God had defeated- all the treasures Solomon had were taken away (1 Kings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14:21-26).</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774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35313"/>
          </a:xfrm>
        </p:spPr>
        <p:txBody>
          <a:bodyPr>
            <a:normAutofit/>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APPLICATION: Put God First- Don’t be Worldly (Matt. 6:33; Rom. 12:2)</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335313"/>
            <a:ext cx="12192000" cy="5675087"/>
          </a:xfrm>
        </p:spPr>
        <p:txBody>
          <a:bodyPr>
            <a:normAutofit fontScale="92500"/>
          </a:bodyPr>
          <a:lstStyle/>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Set your heart to worship God so that you won’t be hardened by sin’s deceitfulness (Heb. 3:13; 10:23-25).</a:t>
            </a:r>
          </a:p>
          <a:p>
            <a:pPr marL="0" indent="0" algn="ctr">
              <a:buNone/>
            </a:pPr>
            <a:endParaRPr lang="en-US" sz="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Some brethren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taught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wisdom but reject it because they don’t want to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suffer for Christ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(2 </a:t>
            </a:r>
            <a:r>
              <a:rPr lang="en-US" sz="39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3:12; Mt. 13:21).</a:t>
            </a:r>
          </a:p>
          <a:p>
            <a:pPr marL="0" indent="0" algn="ctr">
              <a:buNone/>
            </a:pPr>
            <a:endParaRPr lang="en-US" sz="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peers might be habitually cursing, drinking, dancing, fornicating, rioting, stealing, or telling lies. </a:t>
            </a:r>
          </a:p>
          <a:p>
            <a:pPr marL="0" indent="0" algn="ctr">
              <a:buNone/>
            </a:pPr>
            <a:endParaRPr lang="en-US" sz="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participating with them or being surprised that you are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persecuted,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reprove them so that they might be ashamed of their actions (1 Pet. 3:14-16; 4:12-16).</a:t>
            </a:r>
          </a:p>
          <a:p>
            <a:pPr algn="ct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1181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5810"/>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57251"/>
            <a:ext cx="12192000" cy="6153150"/>
          </a:xfrm>
        </p:spPr>
        <p:txBody>
          <a:bodyPr>
            <a:normAutofit lnSpcReduction="10000"/>
          </a:bodyPr>
          <a:lstStyle/>
          <a:p>
            <a:pPr marL="0" indent="0" algn="ctr">
              <a:buNone/>
            </a:pPr>
            <a:r>
              <a:rPr lang="en-US" sz="39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was a fool because he was wise in his own eyes and not the eyes of the Lord (Prov. 3:5-7)!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have your heart set on seeking God’s will, you will become worldly, and will reap the evil you have sown in your life (Gal. 6:7-8)!</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Set your heart on obeying the gospel today so that you might be forgiven of your sins, serving the Lord, putting Him first in your life, &amp; enjoying eternal life (Eccl. 12:1; Acts 2:38-42; Heb. 5:8-9)</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foolish, understand God’s will (Eph. 5:17).</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730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Autofit/>
          </a:bodyPr>
          <a:lstStyle/>
          <a:p>
            <a:r>
              <a:rPr lang="en-US" sz="14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Rehoboam</a:t>
            </a:r>
            <a:r>
              <a:rPr lang="en-US" sz="1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 Foolish Son of a Wise King</a:t>
            </a:r>
            <a:endParaRPr lang="en-US" sz="1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48605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1 Kings 12:1-5</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626012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went to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Shechem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all Israel had come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Shechem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make him king.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when Jeroboam the son of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Nebat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heard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of 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was living in Egypt (for he was yet in Egypt, where he had fled from the presence of King Solomon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Then they sent and called him, and Jeroboam and all the assembly of Israel came and spoke to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saying,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father made our yoke hard; now therefore lighten the hard service of your father and his heavy yoke which he put on us, and we will serve you.”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said to them, “Depart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three days, then return to me.” So the people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departed…</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5193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1 Kings 12:6-9</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6260123"/>
          </a:xfrm>
        </p:spPr>
        <p:txBody>
          <a:bodyPr>
            <a:normAutofit/>
          </a:bodyPr>
          <a:lstStyle/>
          <a:p>
            <a:pPr marL="0" indent="0">
              <a:buNone/>
            </a:pPr>
            <a:r>
              <a:rPr lang="en-US" b="1" baseline="30000" dirty="0">
                <a:solidFill>
                  <a:schemeClr val="bg1"/>
                </a:solidFill>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King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consulted with the elders who had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served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his father Solomon while he was still alive, saying, “How do you counsel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answer this people?”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spoke to him, saying, “If you will be a servant to this people today, and will serve them 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grant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them their petition, and speak good words to them, then they will be your servants forever.”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he forsook the counsel of the elders which they had given him, and consulted with the young men who grew up with him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served him.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he said to them, “What counsel do you give that we may answer this people who have spoken to me, saying, ‘Lighten the yoke which your father put on us’?”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4960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1 Kings 12:10-12</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6260123"/>
          </a:xfrm>
        </p:spPr>
        <p:txBody>
          <a:bodyPr>
            <a:normAutofit/>
          </a:bodyPr>
          <a:lstStyle/>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young men who grew up with him spoke to him, saying, “Thus you shall say to this people who spoke to you, saying, ‘Your father made our yoke heavy, now you make it lighter for us!’ But you shall speak to them, ‘My little finger is thicker than my father’s loins!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11 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Whereas my father loaded you with a heavy yoke, I will add to your yoke; my father disciplined you with whips, but I will discipline you with scorpions.’”</a:t>
            </a: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Jeroboam and all the people came to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on the third day as the king had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directed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saying, “Return to me on the third day.”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0973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1 Kings 12:13-15</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6260123"/>
          </a:xfrm>
        </p:spPr>
        <p:txBody>
          <a:bodyPr>
            <a:normAutofit/>
          </a:bodyPr>
          <a:lstStyle/>
          <a:p>
            <a:r>
              <a:rPr lang="en-US" dirty="0">
                <a:solidFill>
                  <a:schemeClr val="bg1"/>
                </a:solidFill>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king answered the people harshly, for he forsook the advice of the elders which they had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given him, 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spoke to them according to the advice of the young men, saying, “My father made your yoke heavy, but I will add to your yoke; my father disciplined you with whips, but I will discipline you with scorpions.” So the king did not listen to the people; for it was a turn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of events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from the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He might establish His word, which the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spoke through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Ahijah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Shilonite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Jeroboam the son of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Nebat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50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1 Kings 12:16-19</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6260123"/>
          </a:xfrm>
        </p:spPr>
        <p:txBody>
          <a:bodyPr>
            <a:normAutofit lnSpcReduction="10000"/>
          </a:bodyPr>
          <a:lstStyle/>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Israel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saw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the king did not listen to them, the people answered the king, saying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 portion do we have in David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We have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no inheritance in the son of Jesse;</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your tents, O Israel!</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Now look after your own house, David!”</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Israel departed to their tents.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 for the sons of Israel who lived in the cities of Judah,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reigned over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them.</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Then King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sent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Adoram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who was over the forced labor, and all Israel stoned him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death. And King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made haste to mount his chariot to flee to Jerusalem.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Israel has been in rebellion against the house of David to this day.</a:t>
            </a:r>
          </a:p>
          <a:p>
            <a:pPr marL="0" indent="0" algn="ctr">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44643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96569"/>
          </a:xfrm>
        </p:spPr>
        <p:txBody>
          <a:bodyPr>
            <a:noAutofit/>
          </a:bodyPr>
          <a:lstStyle/>
          <a:p>
            <a:pPr algn="ct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Rehoboam</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Forsook the Elders          Counsel for His Peers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96570"/>
            <a:ext cx="12192000" cy="5261429"/>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Israelites advised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lighten the heavy load of his father and they would serve him (1 Kings 12:1-4).</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elders told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grant their petition (12:5-7).</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Rehoboam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listened to his peers and spoke harshly to the people promising that greater burdens and severe discipline were coming (12:8-14).</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Israel rejects him from being king and he flees to Judah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he becomes the king there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(12:15-20).</a:t>
            </a:r>
          </a:p>
          <a:p>
            <a:pPr marL="0" indent="0" algn="ctr">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6440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38513"/>
          </a:xfrm>
        </p:spPr>
        <p:txBody>
          <a:bodyPr>
            <a:noAutofit/>
          </a:bodyPr>
          <a:lstStyle/>
          <a:p>
            <a:pPr algn="ct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Application: Respect Your Elders Advice (</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Psalm </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1:1-2; </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Prov. </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1:7-9; </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1 Peter </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5:5)</a:t>
            </a:r>
            <a:r>
              <a:rPr lang="en-US" sz="5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54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98171"/>
            <a:ext cx="12192000" cy="5159828"/>
          </a:xfrm>
        </p:spPr>
        <p:txBody>
          <a:bodyPr>
            <a:normAutofit/>
          </a:bodyPr>
          <a:lstStyle/>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Young people are tempted to think they are smarter than their parents or elders &amp; not heed their advice.</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you do that to your detriment, despondency, and demise if you fail to heed the warnings of Scripture that they give you!</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How many people will lose their souls in hell because they didn’t listen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5:11-13; Rom. 2:8-9</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3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80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2760</TotalTime>
  <Words>988</Words>
  <Application>Microsoft Office PowerPoint</Application>
  <PresentationFormat>Widescreen</PresentationFormat>
  <Paragraphs>88</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Tahoma</vt:lpstr>
      <vt:lpstr>Office Theme</vt:lpstr>
      <vt:lpstr>Hymns for Worship at Woodmont</vt:lpstr>
      <vt:lpstr>PowerPoint Presentation</vt:lpstr>
      <vt:lpstr>1 Kings 12:1-5</vt:lpstr>
      <vt:lpstr>1 Kings 12:6-9</vt:lpstr>
      <vt:lpstr>1 Kings 12:10-12</vt:lpstr>
      <vt:lpstr>1 Kings 12:13-15</vt:lpstr>
      <vt:lpstr>1 Kings 12:16-19</vt:lpstr>
      <vt:lpstr>Rehoboam Forsook the Elders          Counsel for His Peers</vt:lpstr>
      <vt:lpstr> Application: Respect Your Elders Advice (Psalm 1:1-2; Prov. 1:7-9; 1 Peter 5:5) </vt:lpstr>
      <vt:lpstr> APPLICATION: Be Gentle, not Harsh in your Words (Proverbs 15:1-2; 18:21) </vt:lpstr>
      <vt:lpstr>Rehoboam did Evil because He Didn’t Set His Heart to Seek the Lord (2 Chr. 12:14)</vt:lpstr>
      <vt:lpstr>APPLICATION: Put God First- Don’t be Worldly (Matt. 6:33; Rom. 12:2)</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56</cp:revision>
  <cp:lastPrinted>2016-06-12T13:04:35Z</cp:lastPrinted>
  <dcterms:created xsi:type="dcterms:W3CDTF">2016-06-10T17:54:13Z</dcterms:created>
  <dcterms:modified xsi:type="dcterms:W3CDTF">2016-06-12T18:53:25Z</dcterms:modified>
</cp:coreProperties>
</file>