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B433A-DEE4-4E5E-8E49-F3DB0ADD3680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52D6B-87A1-4C0C-911C-4A94F3E2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90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0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4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4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1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5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1EBB-F233-475B-8BEA-A07C465E7E6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6F8D-602F-49AE-97B6-F3D354F4E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9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786"/>
            <a:ext cx="12109938" cy="7620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Solomon’s Life (1 Kings 1-11)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8184"/>
            <a:ext cx="12192000" cy="584981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Humility He Asks for Wisdom (1 Kings 3:6-9)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Humble Ourselves like a Child to go to Heaven (Mt. 18:3-4)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 startAt="2"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Gives Him Wisdom like no other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Kings 3:12, 4:29-32; 10:7-8)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gives Christians Wisdom in order to Do His Will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1:2-8; 3:13ff)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3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786"/>
            <a:ext cx="12109938" cy="7620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Solomon’s Life (1 Kings 1-11)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8184"/>
            <a:ext cx="12192000" cy="58498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God Gives Him Great Power (1 Kings 4:21-24)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Power to Overcome the Devil through Christ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2:14-15; Eph. 6:10ff)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God Gives Him Riches, Honor, and Peace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Kings 3:13; 4:21, 25)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desires to give us more than we ask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(Eternal  Prosperity, Honor, and Peace)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Eph. 3:20-21; 2:6-7, 14-15; 1:14</a:t>
            </a:r>
          </a:p>
        </p:txBody>
      </p:sp>
    </p:spTree>
    <p:extLst>
      <p:ext uri="{BB962C8B-B14F-4D97-AF65-F5344CB8AC3E}">
        <p14:creationId xmlns:p14="http://schemas.microsoft.com/office/powerpoint/2010/main" val="289519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786"/>
            <a:ext cx="12109938" cy="762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Solomon’s Downfall (1 Kings 11)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8184"/>
            <a:ext cx="12192000" cy="5849815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His Old Age He Married Foreign Women and His Power was Taken Away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(Deut. 7:3-4; 1 Kings 11:1-11)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we seek after Pleasure, we lose the Power to Overcome the Devil (Luke 8:14; Eph. 6:16)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786"/>
            <a:ext cx="12109938" cy="762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Solomon’s Downfall (1 Kings 11)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8184"/>
            <a:ext cx="12192000" cy="5849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The Lord Raised Up Adversaries against Him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Kings 11:14, 23-25)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Allow You to be Deceived if You Don’t Love the Truth &amp; be Condemned (2 Thess. 2:9-12)</a:t>
            </a:r>
          </a:p>
        </p:txBody>
      </p:sp>
    </p:spTree>
    <p:extLst>
      <p:ext uri="{BB962C8B-B14F-4D97-AF65-F5344CB8AC3E}">
        <p14:creationId xmlns:p14="http://schemas.microsoft.com/office/powerpoint/2010/main" val="361242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786"/>
            <a:ext cx="12109938" cy="762000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Solomon’s Conclusion (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</a:t>
            </a:r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12:13-14)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r>
              <a:rPr lang="en-US" sz="41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hear the conclusion of the whole matter: Fear God, and keep his commandments: for this is the whole duty of man.</a:t>
            </a:r>
          </a:p>
          <a:p>
            <a:r>
              <a:rPr lang="en-US" sz="41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shall bring every work into judgment, with every secret thing, whether it be good, or whether it be evil.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0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Solomon’s Life (1 Kings 1-11)</vt:lpstr>
      <vt:lpstr>Solomon’s Life (1 Kings 1-11)</vt:lpstr>
      <vt:lpstr>Solomon’s Downfall (1 Kings 11)</vt:lpstr>
      <vt:lpstr>Solomon’s Downfall (1 Kings 11)</vt:lpstr>
      <vt:lpstr>Solomon’s Conclusion (Ecc. 12:13-14)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Solomon’s Life (1 Kings 1-11)</dc:title>
  <dc:creator>Steven Locklair</dc:creator>
  <cp:lastModifiedBy>Steven Locklair</cp:lastModifiedBy>
  <cp:revision>7</cp:revision>
  <cp:lastPrinted>2016-06-05T21:25:47Z</cp:lastPrinted>
  <dcterms:created xsi:type="dcterms:W3CDTF">2016-06-05T20:48:23Z</dcterms:created>
  <dcterms:modified xsi:type="dcterms:W3CDTF">2016-06-05T23:42:07Z</dcterms:modified>
</cp:coreProperties>
</file>