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4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5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9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4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4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4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9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9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A8134-1541-4103-B0B4-9477286F343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C68A-722B-490D-94B3-1A2E41DB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CRYING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12192000" cy="6000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Conviction of Sin leading to Mourning (Jn. 16:8; Jas. 4:8-9)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Rejoicing in Salvation after Grieving (Ps. 126:5-6; Lk. 15:7)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Yearning over Lost Souls (Lk. 13:34-35; 19:42-44)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Impulse of Compassion (John 11:33-35; Rom. 12:15)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Never Ending Weeping in Hell (Mt. 8:12; 22:13; 25:30)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God Sees &amp; Will Wipe Away all Tears (2 Kgs 20:5; Rv. 21:4)</a:t>
            </a:r>
            <a:endParaRPr lang="en-US" sz="4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CRYING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12192000" cy="6000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onviction of Sin leading to Mourning (Jn. 16:8; Jas. 4:8-9)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ejoicing in Salvation after Grieving (Ps. 126:5-6; Lk. 15:7)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earning over Lost Souls (Lk. 13:34-35; 19:42-44)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mpulse of Compassion (John 11:33-35; Rom. 12:15)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ever Ending Weeping in Hell (Mt. 8:12; 22:13; 25:30)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4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od Sees &amp; Will Wipe Away all Tears (2 Kgs 20:5; Rv. 21:4)</a:t>
            </a:r>
            <a:endParaRPr lang="en-US" sz="4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0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CRYING</vt:lpstr>
      <vt:lpstr>CRYING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CRYING</dc:title>
  <dc:creator>Steven Locklair</dc:creator>
  <cp:lastModifiedBy>Steven Locklair</cp:lastModifiedBy>
  <cp:revision>5</cp:revision>
  <cp:lastPrinted>2016-07-24T21:09:47Z</cp:lastPrinted>
  <dcterms:created xsi:type="dcterms:W3CDTF">2016-07-24T20:29:50Z</dcterms:created>
  <dcterms:modified xsi:type="dcterms:W3CDTF">2016-07-24T21:46:21Z</dcterms:modified>
</cp:coreProperties>
</file>