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2834C-EDDD-45CD-81EA-F8919370EE48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61A74-0B41-4EEE-98F3-2F0A37E1F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13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1A139-6D1C-40E5-AA95-DF061D1C0DCD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44988"/>
            <a:ext cx="5661025" cy="3554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184B5-D395-48F6-9343-54DF15A3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PO killed, 7 injured Thursday. What is God doing?  Is it His fault?  Answer questions: what is God &amp; His Son doing, how</a:t>
            </a:r>
            <a:r>
              <a:rPr lang="en-US" sz="1200" baseline="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did the apostles &amp; Christians respond, and what should we be doing.  </a:t>
            </a: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given us His word for our learning &amp; comfort so that we might understand His will and not lose our hope. (Rom. 15:4; Eph. 5:15-17)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184B5-D395-48F6-9343-54DF15A319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16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enemy is the devil, don’t give in to his devices.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184B5-D395-48F6-9343-54DF15A319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3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5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4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9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3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6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6A78D-4CAD-4F56-A9EA-48B8EA25DCBA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099CF-BB85-47D8-9F40-5DBEA41CE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6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US" sz="83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Evil Occurs…</a:t>
            </a:r>
            <a:endParaRPr lang="en-US" sz="1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07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82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830"/>
            <a:ext cx="12192000" cy="59321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people are aware that a sniper killed 5 police officers and injured 7 others last Thursday in Dallas.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will blame God when evil occurs.  Is it true? 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evil occurs… what is God and His Son doing… how did the apostles respond…and what should we be doing?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given us His word for our learning &amp; comfort so that we might understand His will and not lose our hope. (Rom. 15:4; Eph. 5:15-17)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5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6590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Evil is Occurring…                            What are God &amp; His Son Doing?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8780"/>
            <a:ext cx="12192000" cy="51892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Grieving (Gen. 6:5-6; Mark 3:5)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Desiring repentance (2 Peter 3:9; Luke 13:1-5) 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salvation possible for all (1 Tim. 2:3-4; Heb. 2:9)</a:t>
            </a:r>
          </a:p>
          <a:p>
            <a:pPr marL="0" indent="0" algn="ctr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Answering prayers of righteous (1 Pet. 3:12; Heb. 4:14ff) 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blame God- Satan tempts man to sin, and the perpetrator decided to kill (James 1:13-16; John 10:10).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8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6590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Evil Occurred…                            How Did the Disciples Respond?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8780"/>
            <a:ext cx="12192000" cy="51892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Prayed and sang hymns (Acts 4:3, 31; 16:22-25)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Boldly preached God’s word (Acts 5:18ff, 41-42)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Helped their persecutors be saved (Acts 16:28ff; Ph. 1:13)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Didn’t want sins counted against their oppressors             (2 Tim. 4:16; Acts 7:60; Luke 23:34)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didn’t take vengeance on those who wronged them or stir up other Christians to violence against the authorities (1 Peter 4:15-16).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9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65909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Evil Occurs Today How Should Christians Respond?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8780"/>
            <a:ext cx="12192000" cy="51892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on all of God’s armor- overcome the devil (Eph. 6:10ff)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police officers &amp; those in authority (1 Tim. 2:1-4)</a:t>
            </a:r>
          </a:p>
          <a:p>
            <a:pPr marL="0" indent="0" algn="ctr">
              <a:buNone/>
            </a:pPr>
            <a:endParaRPr lang="en-US" sz="11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compromise with evil, expose it (Eph. 5:11)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your enemies, do good to them (Luke 6:27, 35)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peacemaker, not a strife maker (Matt. 5:8; Ro. 12:18)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can’t overcome evil with evil (vengeance, violence or profanity) but only with good (Rom. 12:17-21; Eph. 4:29).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154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evil occurs, remember that God is not responsible, as someone gave in to the devil’s temptation to sin.</a:t>
            </a:r>
          </a:p>
          <a:p>
            <a:pPr marL="0" indent="0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knows how to rescue the godly from temptation &amp; keep the unrighteous under punishment until the Judgment Day (2 Pet. 2:9; 2 Thess. 1:7-9). 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day evil will be vanquished and justice will prevail. Therefore be holy (2 Pet. 3:10-14; Rev. 21:4, 27)!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 yourself from this wicked and perverse generation by obeying the Lord’s command to repent and be baptized for the remission of your sins (Acts 2:38)!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3018</TotalTime>
  <Words>569</Words>
  <Application>Microsoft Office PowerPoint</Application>
  <PresentationFormat>Widescreen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Introduction</vt:lpstr>
      <vt:lpstr>When Evil is Occurring…                            What are God &amp; His Son Doing?</vt:lpstr>
      <vt:lpstr>When Evil Occurred…                            How Did the Disciples Respond?</vt:lpstr>
      <vt:lpstr>When Evil Occurs Today How Should Christians Respond?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40</cp:revision>
  <cp:lastPrinted>2016-07-10T13:50:15Z</cp:lastPrinted>
  <dcterms:created xsi:type="dcterms:W3CDTF">2016-07-08T17:46:07Z</dcterms:created>
  <dcterms:modified xsi:type="dcterms:W3CDTF">2016-07-12T13:47:35Z</dcterms:modified>
</cp:coreProperties>
</file>