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3" r:id="rId2"/>
    <p:sldId id="256" r:id="rId3"/>
    <p:sldId id="259" r:id="rId4"/>
    <p:sldId id="263" r:id="rId5"/>
    <p:sldId id="264" r:id="rId6"/>
    <p:sldId id="265" r:id="rId7"/>
    <p:sldId id="266" r:id="rId8"/>
    <p:sldId id="268" r:id="rId9"/>
    <p:sldId id="260" r:id="rId10"/>
    <p:sldId id="269" r:id="rId11"/>
    <p:sldId id="270" r:id="rId12"/>
    <p:sldId id="271" r:id="rId13"/>
    <p:sldId id="272" r:id="rId14"/>
    <p:sldId id="261" r:id="rId15"/>
    <p:sldId id="262" r:id="rId16"/>
    <p:sldId id="274" r:id="rId17"/>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00" autoAdjust="0"/>
    <p:restoredTop sz="94660"/>
  </p:normalViewPr>
  <p:slideViewPr>
    <p:cSldViewPr snapToGrid="0">
      <p:cViewPr varScale="1">
        <p:scale>
          <a:sx n="75" d="100"/>
          <a:sy n="75" d="100"/>
        </p:scale>
        <p:origin x="84"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C423AB07-8C47-479F-86DB-A0F3A77B4C04}" type="datetimeFigureOut">
              <a:rPr lang="en-US" smtClean="0"/>
              <a:t>6/26/2016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585B2673-CE74-4AA4-AD6C-25CD2B7261A9}" type="slidenum">
              <a:rPr lang="en-US" smtClean="0"/>
              <a:t>‹#›</a:t>
            </a:fld>
            <a:endParaRPr lang="en-US"/>
          </a:p>
        </p:txBody>
      </p:sp>
    </p:spTree>
    <p:extLst>
      <p:ext uri="{BB962C8B-B14F-4D97-AF65-F5344CB8AC3E}">
        <p14:creationId xmlns:p14="http://schemas.microsoft.com/office/powerpoint/2010/main" val="604995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705" y="0"/>
            <a:ext cx="3066733" cy="452974"/>
          </a:xfrm>
          <a:prstGeom prst="rect">
            <a:avLst/>
          </a:prstGeom>
        </p:spPr>
        <p:txBody>
          <a:bodyPr vert="horz" lIns="91440" tIns="45720" rIns="91440" bIns="45720" rtlCol="0"/>
          <a:lstStyle>
            <a:lvl1pPr algn="r">
              <a:defRPr sz="1200"/>
            </a:lvl1pPr>
          </a:lstStyle>
          <a:p>
            <a:fld id="{6AA03895-6BF3-49AD-AACD-EE8D24BD23B0}" type="datetimeFigureOut">
              <a:rPr lang="en-US" smtClean="0"/>
              <a:t>6/26/2016</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7708" y="4344780"/>
            <a:ext cx="5661660" cy="35548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575141"/>
            <a:ext cx="3066733" cy="452973"/>
          </a:xfrm>
          <a:prstGeom prst="rect">
            <a:avLst/>
          </a:prstGeom>
        </p:spPr>
        <p:txBody>
          <a:bodyPr vert="horz" lIns="91440" tIns="45720" rIns="91440" bIns="45720" rtlCol="0" anchor="b"/>
          <a:lstStyle>
            <a:lvl1pPr algn="r">
              <a:defRPr sz="1200"/>
            </a:lvl1pPr>
          </a:lstStyle>
          <a:p>
            <a:fld id="{FE357DC2-ED03-47A4-9B15-51391EA17C2D}" type="slidenum">
              <a:rPr lang="en-US" smtClean="0"/>
              <a:t>‹#›</a:t>
            </a:fld>
            <a:endParaRPr lang="en-US"/>
          </a:p>
        </p:txBody>
      </p:sp>
    </p:spTree>
    <p:extLst>
      <p:ext uri="{BB962C8B-B14F-4D97-AF65-F5344CB8AC3E}">
        <p14:creationId xmlns:p14="http://schemas.microsoft.com/office/powerpoint/2010/main" val="1521935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the false teacher is doing to the church is a crime?</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2</a:t>
            </a:fld>
            <a:endParaRPr lang="en-US"/>
          </a:p>
        </p:txBody>
      </p:sp>
    </p:spTree>
    <p:extLst>
      <p:ext uri="{BB962C8B-B14F-4D97-AF65-F5344CB8AC3E}">
        <p14:creationId xmlns:p14="http://schemas.microsoft.com/office/powerpoint/2010/main" val="6423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world has taught that it’s</a:t>
            </a:r>
            <a:r>
              <a:rPr lang="en-US" baseline="0" dirty="0" smtClean="0"/>
              <a:t> not good to “profile” you enemy because that is discrimination.  Faithful gospel preachers have been told that you shouldn’t do that because they have a good and honest heart.  They might off doctrinally on one or two subjects but they are a good man.  Paul exposed </a:t>
            </a:r>
            <a:r>
              <a:rPr lang="en-US" baseline="0" dirty="0" err="1" smtClean="0"/>
              <a:t>Hymeanaeus</a:t>
            </a:r>
            <a:r>
              <a:rPr lang="en-US" baseline="0" dirty="0" smtClean="0"/>
              <a:t> and </a:t>
            </a:r>
            <a:r>
              <a:rPr lang="en-US" baseline="0" dirty="0" err="1" smtClean="0"/>
              <a:t>Philetus</a:t>
            </a:r>
            <a:r>
              <a:rPr lang="en-US" baseline="0" dirty="0" smtClean="0"/>
              <a:t> who taught that the resurrection was already past which is still being taught today.   Gospel preachers must be very careful when they are identifying the false teacher with his error of having the facts to back up his statement.  Some brethren hamstring the faithful gospel preacher by saying that you must talk to them before exposing them and misunderstanding Matthew 18:15-17.</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11</a:t>
            </a:fld>
            <a:endParaRPr lang="en-US"/>
          </a:p>
        </p:txBody>
      </p:sp>
    </p:spTree>
    <p:extLst>
      <p:ext uri="{BB962C8B-B14F-4D97-AF65-F5344CB8AC3E}">
        <p14:creationId xmlns:p14="http://schemas.microsoft.com/office/powerpoint/2010/main" val="1601022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they are exposed, they must be marked and avoided so that other unsuspecting</a:t>
            </a:r>
            <a:r>
              <a:rPr lang="en-US" baseline="0" dirty="0" smtClean="0"/>
              <a:t> brethren won’t be deceived.  We have had to do that with Wayne </a:t>
            </a:r>
            <a:r>
              <a:rPr lang="en-US" baseline="0" dirty="0" err="1" smtClean="0"/>
              <a:t>Goforth</a:t>
            </a:r>
            <a:r>
              <a:rPr lang="en-US" baseline="0" dirty="0" smtClean="0"/>
              <a:t> and his wide influence among many other brethren.</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12</a:t>
            </a:fld>
            <a:endParaRPr lang="en-US"/>
          </a:p>
        </p:txBody>
      </p:sp>
    </p:spTree>
    <p:extLst>
      <p:ext uri="{BB962C8B-B14F-4D97-AF65-F5344CB8AC3E}">
        <p14:creationId xmlns:p14="http://schemas.microsoft.com/office/powerpoint/2010/main" val="30018527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Don’t give God’s blessings to those who are not right with God</a:t>
            </a:r>
            <a:r>
              <a:rPr lang="en-US" baseline="0" dirty="0" smtClean="0"/>
              <a:t> because if you do, you participate in their evil deeds.</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13</a:t>
            </a:fld>
            <a:endParaRPr lang="en-US"/>
          </a:p>
        </p:txBody>
      </p:sp>
    </p:spTree>
    <p:extLst>
      <p:ext uri="{BB962C8B-B14F-4D97-AF65-F5344CB8AC3E}">
        <p14:creationId xmlns:p14="http://schemas.microsoft.com/office/powerpoint/2010/main" val="4238660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are horrified by the acts of terror and bloodshed that we have seen with much loss of life.  We shed tears for them.  But what about the m</a:t>
            </a:r>
            <a:r>
              <a:rPr lang="en-US" dirty="0" smtClean="0"/>
              <a:t>ultitudes of people who</a:t>
            </a:r>
            <a:r>
              <a:rPr lang="en-US" baseline="0" dirty="0" smtClean="0"/>
              <a:t> are going to hell because they are deceived by false teachers?  Do we cry over their lost souls?  Are you deceived by them?</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14</a:t>
            </a:fld>
            <a:endParaRPr lang="en-US"/>
          </a:p>
        </p:txBody>
      </p:sp>
    </p:spTree>
    <p:extLst>
      <p:ext uri="{BB962C8B-B14F-4D97-AF65-F5344CB8AC3E}">
        <p14:creationId xmlns:p14="http://schemas.microsoft.com/office/powerpoint/2010/main" val="3365614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obey Jesus,</a:t>
            </a:r>
            <a:r>
              <a:rPr lang="en-US" baseline="0" dirty="0" smtClean="0"/>
              <a:t> you haven’t earned salvation!  Pardon is in the law of Christ, not outside.  </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15</a:t>
            </a:fld>
            <a:endParaRPr lang="en-US"/>
          </a:p>
        </p:txBody>
      </p:sp>
    </p:spTree>
    <p:extLst>
      <p:ext uri="{BB962C8B-B14F-4D97-AF65-F5344CB8AC3E}">
        <p14:creationId xmlns:p14="http://schemas.microsoft.com/office/powerpoint/2010/main" val="2734569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criminal is not usually going to tell you he is going to rob you.  He is looking for easy prey, place where he can</a:t>
            </a:r>
            <a:r>
              <a:rPr lang="en-US" baseline="0" dirty="0" smtClean="0"/>
              <a:t> get the most money, identity thieves, </a:t>
            </a:r>
            <a:r>
              <a:rPr lang="en-US" dirty="0" smtClean="0"/>
              <a:t>those who are distracted and not paying attention.  In a similar way the false teacher Is not going to tell you that he</a:t>
            </a:r>
            <a:r>
              <a:rPr lang="en-US" baseline="0" dirty="0" smtClean="0"/>
              <a:t> is evil but will look for those who have the greatest influence in the church, those who are distracted by the world and not paying attention to His word.  The apostle Paul was the focus of the Corinthians attention.  Some of them were claiming to be apostles but Paul exposes them before the church by inspiration of the Spirit. Little red riding hood.  Wolf appearing to be the little girl’s grandma.</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3</a:t>
            </a:fld>
            <a:endParaRPr lang="en-US"/>
          </a:p>
        </p:txBody>
      </p:sp>
    </p:spTree>
    <p:extLst>
      <p:ext uri="{BB962C8B-B14F-4D97-AF65-F5344CB8AC3E}">
        <p14:creationId xmlns:p14="http://schemas.microsoft.com/office/powerpoint/2010/main" val="2965326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Thieves or murderers</a:t>
            </a:r>
            <a:r>
              <a:rPr lang="en-US" baseline="0" dirty="0" smtClean="0"/>
              <a:t> </a:t>
            </a:r>
            <a:r>
              <a:rPr lang="en-US" dirty="0" smtClean="0"/>
              <a:t>will usually try to disguise themselves.  The person that</a:t>
            </a:r>
            <a:r>
              <a:rPr lang="en-US" baseline="0" dirty="0" smtClean="0"/>
              <a:t> was in full police uniform who went in to the building of a church of Christ down south of here and killed that woman was chilling.  It wouldn’t have been expected that she would be there early in the morning.  FT come in covertly, disguise themselves, undercover with an agenda. Try to gain the confidence of brethren slowly until they have enough followers to take down the church.  Some brethren contend that there aren’t any false teachers today.  Don’t be deceived by them!</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4</a:t>
            </a:fld>
            <a:endParaRPr lang="en-US"/>
          </a:p>
        </p:txBody>
      </p:sp>
    </p:spTree>
    <p:extLst>
      <p:ext uri="{BB962C8B-B14F-4D97-AF65-F5344CB8AC3E}">
        <p14:creationId xmlns:p14="http://schemas.microsoft.com/office/powerpoint/2010/main" val="1163440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notice with criminals they may have very smooth and flattering speech in order to deceive the victim.  Maybe asking for help, pretending</a:t>
            </a:r>
            <a:r>
              <a:rPr lang="en-US" baseline="0" dirty="0" smtClean="0"/>
              <a:t> to be injured, or flatter your good behavior so that you will give in to their scheme.  Silver tongued devil.  Ted Bundy was able to deceive his victims and killed them in Florida when I was growing up.  FT are very eloquent in their speech, maybe using a lot of alliterations, appeal to your pride with sweet and swelling words, charming the pants off of their victims.</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5</a:t>
            </a:fld>
            <a:endParaRPr lang="en-US"/>
          </a:p>
        </p:txBody>
      </p:sp>
    </p:spTree>
    <p:extLst>
      <p:ext uri="{BB962C8B-B14F-4D97-AF65-F5344CB8AC3E}">
        <p14:creationId xmlns:p14="http://schemas.microsoft.com/office/powerpoint/2010/main" val="3957300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will talk about freedom a lot,</a:t>
            </a:r>
            <a:r>
              <a:rPr lang="en-US" baseline="0" dirty="0" smtClean="0"/>
              <a:t> we aren’t under a law today, but we are under grace.  God’s grace will cover all of our sins, don’t worry about doctrine.  The FT is a slave of corruption and is working so that you might be enslaved in his error also.  Don’t be fooled! He is turning God’s grace into a license to sin.  Would we tell our teenagers that don’t worry about rules on the road, you are the king of the hill, everybody can get out of your way, no consequences for your behavior if you drink and drive?  No we wouldn’t but the public is generally loves the message that you can do whatever you want as long as you still believe in God.  But Jesus died so that we might free from sin, so why would we live that way again (Rom. 6:1ff)</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6</a:t>
            </a:fld>
            <a:endParaRPr lang="en-US"/>
          </a:p>
        </p:txBody>
      </p:sp>
    </p:spTree>
    <p:extLst>
      <p:ext uri="{BB962C8B-B14F-4D97-AF65-F5344CB8AC3E}">
        <p14:creationId xmlns:p14="http://schemas.microsoft.com/office/powerpoint/2010/main" val="437679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FT want to gain followers</a:t>
            </a:r>
            <a:r>
              <a:rPr lang="en-US" baseline="0" dirty="0" smtClean="0"/>
              <a:t> for themselves.  They take you away from following Jesus Christ and His word.  Think of the appeal of media and TV evangelists.  They gain a big following as people are watching.  The only commitment they have is not assembling with the saints but hearing his or her sweet swelling words that tickle you ears and make you feel good.  They want your money of course. </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7</a:t>
            </a:fld>
            <a:endParaRPr lang="en-US"/>
          </a:p>
        </p:txBody>
      </p:sp>
    </p:spTree>
    <p:extLst>
      <p:ext uri="{BB962C8B-B14F-4D97-AF65-F5344CB8AC3E}">
        <p14:creationId xmlns:p14="http://schemas.microsoft.com/office/powerpoint/2010/main" val="374866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want your money,</a:t>
            </a:r>
            <a:r>
              <a:rPr lang="en-US" baseline="0" dirty="0" smtClean="0"/>
              <a:t> many live in mansions, drive nice cars, have beautiful wives, have exotic vacations all over the world, may have bodyguards to protect them while they sometimes use extortionist methods in order to get money from the poor and elderly.  Grandmother deceived.  </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8</a:t>
            </a:fld>
            <a:endParaRPr lang="en-US"/>
          </a:p>
        </p:txBody>
      </p:sp>
    </p:spTree>
    <p:extLst>
      <p:ext uri="{BB962C8B-B14F-4D97-AF65-F5344CB8AC3E}">
        <p14:creationId xmlns:p14="http://schemas.microsoft.com/office/powerpoint/2010/main" val="2802320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are many false prophets who are in the world so you must test to the teacher.  You can know the spirit of truth and error by whether or not they agree with the apostles who were inspired by God to preach and write down the word of God!</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9</a:t>
            </a:fld>
            <a:endParaRPr lang="en-US"/>
          </a:p>
        </p:txBody>
      </p:sp>
    </p:spTree>
    <p:extLst>
      <p:ext uri="{BB962C8B-B14F-4D97-AF65-F5344CB8AC3E}">
        <p14:creationId xmlns:p14="http://schemas.microsoft.com/office/powerpoint/2010/main" val="177895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a:t>
            </a:r>
            <a:r>
              <a:rPr lang="en-US" baseline="0" dirty="0" smtClean="0"/>
              <a:t> who come in covertly need to be exposed.  Faithful brethren must contend earnestly for the faith (agonize) because their arguments are raised up against God and must be cast down by his powerful ammunition of words.  Motivation is so that people will be obedient to Christ and not deceived.</a:t>
            </a:r>
            <a:endParaRPr lang="en-US" dirty="0"/>
          </a:p>
        </p:txBody>
      </p:sp>
      <p:sp>
        <p:nvSpPr>
          <p:cNvPr id="4" name="Slide Number Placeholder 3"/>
          <p:cNvSpPr>
            <a:spLocks noGrp="1"/>
          </p:cNvSpPr>
          <p:nvPr>
            <p:ph type="sldNum" sz="quarter" idx="10"/>
          </p:nvPr>
        </p:nvSpPr>
        <p:spPr/>
        <p:txBody>
          <a:bodyPr/>
          <a:lstStyle/>
          <a:p>
            <a:fld id="{FE357DC2-ED03-47A4-9B15-51391EA17C2D}" type="slidenum">
              <a:rPr lang="en-US" smtClean="0"/>
              <a:t>10</a:t>
            </a:fld>
            <a:endParaRPr lang="en-US"/>
          </a:p>
        </p:txBody>
      </p:sp>
    </p:spTree>
    <p:extLst>
      <p:ext uri="{BB962C8B-B14F-4D97-AF65-F5344CB8AC3E}">
        <p14:creationId xmlns:p14="http://schemas.microsoft.com/office/powerpoint/2010/main" val="1250764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D93EC-AD90-4E79-A7BF-A718A2E45F0D}"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334458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D93EC-AD90-4E79-A7BF-A718A2E45F0D}"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334733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D93EC-AD90-4E79-A7BF-A718A2E45F0D}"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424793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D93EC-AD90-4E79-A7BF-A718A2E45F0D}"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2830792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8D93EC-AD90-4E79-A7BF-A718A2E45F0D}"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4018659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D93EC-AD90-4E79-A7BF-A718A2E45F0D}"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380107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D93EC-AD90-4E79-A7BF-A718A2E45F0D}" type="datetimeFigureOut">
              <a:rPr lang="en-US" smtClean="0"/>
              <a:t>6/26/2016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233330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D93EC-AD90-4E79-A7BF-A718A2E45F0D}" type="datetimeFigureOut">
              <a:rPr lang="en-US" smtClean="0"/>
              <a:t>6/26/2016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162493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D93EC-AD90-4E79-A7BF-A718A2E45F0D}" type="datetimeFigureOut">
              <a:rPr lang="en-US" smtClean="0"/>
              <a:t>6/26/2016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253525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D93EC-AD90-4E79-A7BF-A718A2E45F0D}"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374249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8D93EC-AD90-4E79-A7BF-A718A2E45F0D}"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1BD3E0-1AEF-475D-96AF-F1B3393907B6}" type="slidenum">
              <a:rPr lang="en-US" smtClean="0"/>
              <a:t>‹#›</a:t>
            </a:fld>
            <a:endParaRPr lang="en-US"/>
          </a:p>
        </p:txBody>
      </p:sp>
    </p:spTree>
    <p:extLst>
      <p:ext uri="{BB962C8B-B14F-4D97-AF65-F5344CB8AC3E}">
        <p14:creationId xmlns:p14="http://schemas.microsoft.com/office/powerpoint/2010/main" val="266312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D93EC-AD90-4E79-A7BF-A718A2E45F0D}" type="datetimeFigureOut">
              <a:rPr lang="en-US" smtClean="0"/>
              <a:t>6/26/2016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BD3E0-1AEF-475D-96AF-F1B3393907B6}" type="slidenum">
              <a:rPr lang="en-US" smtClean="0"/>
              <a:t>‹#›</a:t>
            </a:fld>
            <a:endParaRPr lang="en-US"/>
          </a:p>
        </p:txBody>
      </p:sp>
    </p:spTree>
    <p:extLst>
      <p:ext uri="{BB962C8B-B14F-4D97-AF65-F5344CB8AC3E}">
        <p14:creationId xmlns:p14="http://schemas.microsoft.com/office/powerpoint/2010/main" val="467391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504- I Want to be a Worker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261- Beautiful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a:t>
            </a:r>
          </a:p>
          <a:p>
            <a:pPr marL="0" indent="0">
              <a:buNone/>
            </a:pPr>
            <a:endParaRPr lang="en-US" dirty="0">
              <a:solidFill>
                <a:schemeClr val="bg1"/>
              </a:solidFill>
            </a:endParaRPr>
          </a:p>
        </p:txBody>
      </p:sp>
    </p:spTree>
    <p:extLst>
      <p:ext uri="{BB962C8B-B14F-4D97-AF65-F5344CB8AC3E}">
        <p14:creationId xmlns:p14="http://schemas.microsoft.com/office/powerpoint/2010/main" val="21601218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Responsibilities of Faithful Brethren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Test what is taught by the word of God (1 John 4:1, 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Contend for the faith by casting down arguments that are raised up against the knowledge of God so that brethren will be obedient to Christ (Jude 1:3; 2 Cor. 10:3-6).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4126067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Responsibilities of Faithful Brethren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Test what is taught by the word of God (1 John 4:1, 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Contend for the faith by casting down arguments that are raised up against the knowledge of God so that brethren will be obedient to Christ (Jude 1:3; 2 Cor. 10:3-6).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Expose the false teacher with the error (2 Tim. 2:17-18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4232042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Responsibilities of Faithful Brethren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Test what is taught by the word of God (1 John 4:1, 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Contend for the faith by casting down arguments that are raised up against the knowledge of God so that brethren will be obedient to Christ (Jude 1:3; 2 Cor. 10:3-6).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Expose the false teacher with the error (2 Tim. 2:17-18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Mark and avoid those who are causing division contrary to the teaching which you learned so that the unsuspecting will not be deceived (Rom. 16:17).</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803309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Responsibilities of Faithful Brethren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lnSpcReduction="100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Test what is taught by the word of God (1 John 4:1, 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Contend for the faith by casting down arguments that are raised up against the knowledge of God so that brethren will be obedient to Christ (Jude 1:3; 2 Cor. 10:3-6).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Expose the false teacher with the error (2 Tim. 2:17-18</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Mark and avoid those who are causing division contrary to the teaching which you learned so that the unsuspecting will not be deceived (Rom. 16:17).</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bid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godspeed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those who are not abiding in the doctrine or teaching of Christ (2 John 1:9-11).</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797376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Christ died so that mankind might be saved, live holy lives for Him, and go to heaven (Titus 2:11-14). </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Satan uses false teachers to deceive people so that they might be lost and go to torment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(cf. Matt. 7:13).</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like in a criminal investigation, an MO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can be hard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spot from those who teach error,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it’s there.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might try to appear righteous; use flattering speech; promise freedom to fulfill your lusts, and often are motivated by greed or pride.</a:t>
            </a:r>
          </a:p>
          <a:p>
            <a:pPr marL="0" indent="0" algn="ctr">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86019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fontScale="92500"/>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false teachers will say that all you have to do to be saved is believe in Jesus and you’ll go to heaven.</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Jesus didn’t teach that.  There will be those on the Judgment Day who will proclaim that He is Lord expecting to go to heaven but be told “depart from Me” because they didn’t do the Father’s will (Matthew 7:21-23).</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be deceived by false teachers, obey Jesus by repenting &amp; being baptized for the forgiveness of your sins (Acts 2:38-41).</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said, “Why do you call Me, Lord, Lord and don’t do what I say” (Luke 6:46).  Trust and obey today (2 Cor. 6:2)!</a:t>
            </a: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733363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479- I Know that My Redeemer Lives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504- I Want to be a Worker</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162- Night with Ebon Pinion</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261- Beautiful</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a:t>
            </a:r>
          </a:p>
          <a:p>
            <a:pPr marL="0" indent="0">
              <a:buNone/>
            </a:pPr>
            <a:endParaRPr lang="en-US" dirty="0">
              <a:solidFill>
                <a:schemeClr val="bg1"/>
              </a:solidFill>
            </a:endParaRPr>
          </a:p>
        </p:txBody>
      </p:sp>
    </p:spTree>
    <p:extLst>
      <p:ext uri="{BB962C8B-B14F-4D97-AF65-F5344CB8AC3E}">
        <p14:creationId xmlns:p14="http://schemas.microsoft.com/office/powerpoint/2010/main" val="2551084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6858000"/>
          </a:xfrm>
        </p:spPr>
        <p:txBody>
          <a:bodyPr>
            <a:normAutofit/>
          </a:bodyPr>
          <a:lstStyle/>
          <a:p>
            <a:r>
              <a:rPr lang="en-US" sz="77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False Teachers “M.O.” (Mode of Operation)</a:t>
            </a:r>
            <a:endParaRPr lang="en-US" sz="77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2" name="AutoShape 2" descr="Image result for modus operand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3610670" y="2175967"/>
            <a:ext cx="4264600" cy="4499153"/>
          </a:xfrm>
          <a:prstGeom prst="rect">
            <a:avLst/>
          </a:prstGeom>
        </p:spPr>
      </p:pic>
    </p:spTree>
    <p:extLst>
      <p:ext uri="{BB962C8B-B14F-4D97-AF65-F5344CB8AC3E}">
        <p14:creationId xmlns:p14="http://schemas.microsoft.com/office/powerpoint/2010/main" val="515454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43031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Covertly (2 Pet. 2:1; Jude 1:4; Gal. 2:4)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891620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Covertly (2 Pet. 2:1; Jude 1:4; Gal. 2:4)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Smooth and flattering speech (Rom. 16:18)</a:t>
            </a:r>
          </a:p>
          <a:p>
            <a:pPr marL="0" indent="0">
              <a:buNone/>
            </a:pPr>
            <a:endParaRPr lang="en-US" sz="1000" dirty="0" smtClean="0">
              <a:solidFill>
                <a:schemeClr val="bg1"/>
              </a:solidFill>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3269212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Covertly (2 Pet. 2:1; Jude 1:4; Gal. 2:4)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Smooth and flattering speech (Rom. 16:18)</a:t>
            </a:r>
          </a:p>
          <a:p>
            <a:pPr marL="0" indent="0">
              <a:buNone/>
            </a:pPr>
            <a:endParaRPr lang="en-US" sz="1000" dirty="0" smtClean="0">
              <a:solidFill>
                <a:schemeClr val="bg1"/>
              </a:solidFill>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 freedom to fulfill fleshly desires (2 Pet. 2:18-19)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turning God’s grace into a license to sin (Jude 1:4; Ga. 1:6)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694910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Covertly (2 Pet. 2:1; Jude 1:4; Gal. 2:4)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Smooth and flattering speech (Rom. 16:18)</a:t>
            </a:r>
          </a:p>
          <a:p>
            <a:pPr marL="0" indent="0">
              <a:buNone/>
            </a:pPr>
            <a:endParaRPr lang="en-US" sz="1000" dirty="0" smtClean="0">
              <a:solidFill>
                <a:schemeClr val="bg1"/>
              </a:solidFill>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 freedom to fulfill fleshly desires (2 Pet. 2:18-19)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turning God’s grace into a license to sin (Jude 1:4; Ga. 1:6)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Draw away disciples after them (Acts 20:30; 2 Pet. 2:1-2)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2587203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fontScale="90000"/>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Do False Teachers Deceive &amp; Work?</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Appear Righteous (2 Cor. 11:13-15; Matt. 7:15ff)</a:t>
            </a:r>
          </a:p>
          <a:p>
            <a:pPr marL="0" indent="0">
              <a:buNone/>
            </a:pPr>
            <a:r>
              <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Covertly (2 Pet. 2:1; Jude 1:4; Gal. 2:4)</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Smooth and flattering speech (Rom. 16:18)</a:t>
            </a:r>
          </a:p>
          <a:p>
            <a:pPr marL="0" indent="0">
              <a:buNone/>
            </a:pPr>
            <a:endParaRPr lang="en-US" sz="1000" dirty="0" smtClean="0">
              <a:solidFill>
                <a:schemeClr val="bg1"/>
              </a:solidFill>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Promise freedom to fulfill fleshly desires (2 Pet. 2:18-19) </a:t>
            </a: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turning God’s grace into a license to sin (Jude 1:4; Ga. 1:6)</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Draw away disciples after them (Acts 20:30; 2 Pet. 2:1-2)</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Greedy for Gain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Pet. 2:3, 14; Tit.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1:10-11; 1 Tim.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6:3-6)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975328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34389"/>
          </a:xfrm>
        </p:spPr>
        <p:txBody>
          <a:bodyPr>
            <a:normAutofit/>
          </a:bodyPr>
          <a:lstStyle/>
          <a:p>
            <a:pPr algn="ctr"/>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Responsibilities of Faithful Brethren</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34390"/>
            <a:ext cx="12192000" cy="602361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Test what is taught by the word of God (1 John 4:1, 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endParaRPr>
          </a:p>
          <a:p>
            <a:pPr marL="0" indent="0">
              <a:buNone/>
            </a:pPr>
            <a:endParaRPr lang="en-US" sz="4000" dirty="0">
              <a:solidFill>
                <a:schemeClr val="bg1"/>
              </a:solidFill>
            </a:endParaRPr>
          </a:p>
        </p:txBody>
      </p:sp>
    </p:spTree>
    <p:extLst>
      <p:ext uri="{BB962C8B-B14F-4D97-AF65-F5344CB8AC3E}">
        <p14:creationId xmlns:p14="http://schemas.microsoft.com/office/powerpoint/2010/main" val="1364050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5725</TotalTime>
  <Words>2047</Words>
  <Application>Microsoft Office PowerPoint</Application>
  <PresentationFormat>Widescreen</PresentationFormat>
  <Paragraphs>158</Paragraphs>
  <Slides>16</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Tahoma</vt:lpstr>
      <vt:lpstr>Office Theme</vt:lpstr>
      <vt:lpstr>Hymns for Worship at Woodmont</vt:lpstr>
      <vt:lpstr>PowerPoint Presentation</vt:lpstr>
      <vt:lpstr>How Do False Teachers Deceive &amp; Work?</vt:lpstr>
      <vt:lpstr>How Do False Teachers Deceive &amp; Work?</vt:lpstr>
      <vt:lpstr>How Do False Teachers Deceive &amp; Work?</vt:lpstr>
      <vt:lpstr>How Do False Teachers Deceive &amp; Work?</vt:lpstr>
      <vt:lpstr>How Do False Teachers Deceive &amp; Work?</vt:lpstr>
      <vt:lpstr>How Do False Teachers Deceive &amp; Work?</vt:lpstr>
      <vt:lpstr>Responsibilities of Faithful Brethren</vt:lpstr>
      <vt:lpstr>Responsibilities of Faithful Brethren</vt:lpstr>
      <vt:lpstr>Responsibilities of Faithful Brethren</vt:lpstr>
      <vt:lpstr>Responsibilities of Faithful Brethren</vt:lpstr>
      <vt:lpstr>Responsibilities of Faithful Brethren</vt:lpstr>
      <vt:lpstr>Conclusion</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70</cp:revision>
  <cp:lastPrinted>2016-06-26T12:01:05Z</cp:lastPrinted>
  <dcterms:created xsi:type="dcterms:W3CDTF">2016-06-22T18:22:55Z</dcterms:created>
  <dcterms:modified xsi:type="dcterms:W3CDTF">2016-06-26T18:44:44Z</dcterms:modified>
</cp:coreProperties>
</file>