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9" r:id="rId2"/>
    <p:sldId id="256" r:id="rId3"/>
    <p:sldId id="258" r:id="rId4"/>
    <p:sldId id="264" r:id="rId5"/>
    <p:sldId id="260" r:id="rId6"/>
    <p:sldId id="262" r:id="rId7"/>
    <p:sldId id="265" r:id="rId8"/>
    <p:sldId id="261" r:id="rId9"/>
    <p:sldId id="267" r:id="rId10"/>
    <p:sldId id="263" r:id="rId11"/>
    <p:sldId id="268" r:id="rId12"/>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2" d="100"/>
          <a:sy n="82" d="100"/>
        </p:scale>
        <p:origin x="1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1DB3BCEB-81A2-4055-B239-9BFA0EB38553}" type="datetimeFigureOut">
              <a:rPr lang="en-US" smtClean="0"/>
              <a:t>7/3/2016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0108F846-F6D3-4BAB-9B3E-B7F76BD4C95F}" type="slidenum">
              <a:rPr lang="en-US" smtClean="0"/>
              <a:t>‹#›</a:t>
            </a:fld>
            <a:endParaRPr lang="en-US"/>
          </a:p>
        </p:txBody>
      </p:sp>
    </p:spTree>
    <p:extLst>
      <p:ext uri="{BB962C8B-B14F-4D97-AF65-F5344CB8AC3E}">
        <p14:creationId xmlns:p14="http://schemas.microsoft.com/office/powerpoint/2010/main" val="1216459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B3EEA0FD-6376-4C6A-9583-95CC8DB80A0D}" type="datetimeFigureOut">
              <a:rPr lang="en-US" smtClean="0"/>
              <a:t>7/3/2016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A5FF059E-03FE-4B4B-A8E3-D40246A11769}" type="slidenum">
              <a:rPr lang="en-US" smtClean="0"/>
              <a:t>‹#›</a:t>
            </a:fld>
            <a:endParaRPr lang="en-US"/>
          </a:p>
        </p:txBody>
      </p:sp>
    </p:spTree>
    <p:extLst>
      <p:ext uri="{BB962C8B-B14F-4D97-AF65-F5344CB8AC3E}">
        <p14:creationId xmlns:p14="http://schemas.microsoft.com/office/powerpoint/2010/main" val="154687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President &amp; State</a:t>
            </a:r>
            <a:r>
              <a:rPr lang="en-US" baseline="0" dirty="0" smtClean="0"/>
              <a:t> </a:t>
            </a:r>
            <a:r>
              <a:rPr lang="en-US" dirty="0" smtClean="0"/>
              <a:t>Governors have the</a:t>
            </a:r>
            <a:r>
              <a:rPr lang="en-US" baseline="0" dirty="0" smtClean="0"/>
              <a:t> right to pardon criminals given by the Law as written in Article 2 of the Constitution</a:t>
            </a:r>
            <a:endParaRPr lang="en-US" dirty="0"/>
          </a:p>
        </p:txBody>
      </p:sp>
      <p:sp>
        <p:nvSpPr>
          <p:cNvPr id="4" name="Slide Number Placeholder 3"/>
          <p:cNvSpPr>
            <a:spLocks noGrp="1"/>
          </p:cNvSpPr>
          <p:nvPr>
            <p:ph type="sldNum" sz="quarter" idx="10"/>
          </p:nvPr>
        </p:nvSpPr>
        <p:spPr/>
        <p:txBody>
          <a:bodyPr/>
          <a:lstStyle/>
          <a:p>
            <a:fld id="{A5FF059E-03FE-4B4B-A8E3-D40246A11769}" type="slidenum">
              <a:rPr lang="en-US" smtClean="0"/>
              <a:t>7</a:t>
            </a:fld>
            <a:endParaRPr lang="en-US"/>
          </a:p>
        </p:txBody>
      </p:sp>
    </p:spTree>
    <p:extLst>
      <p:ext uri="{BB962C8B-B14F-4D97-AF65-F5344CB8AC3E}">
        <p14:creationId xmlns:p14="http://schemas.microsoft.com/office/powerpoint/2010/main" val="247631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368C4D-5A4F-42D4-B3D3-AFBD6F671A7A}"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52852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68C4D-5A4F-42D4-B3D3-AFBD6F671A7A}"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422635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68C4D-5A4F-42D4-B3D3-AFBD6F671A7A}"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125307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68C4D-5A4F-42D4-B3D3-AFBD6F671A7A}"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161240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68C4D-5A4F-42D4-B3D3-AFBD6F671A7A}"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420351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368C4D-5A4F-42D4-B3D3-AFBD6F671A7A}"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50215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368C4D-5A4F-42D4-B3D3-AFBD6F671A7A}" type="datetimeFigureOut">
              <a:rPr lang="en-US" smtClean="0"/>
              <a:t>7/3/2016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229596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68C4D-5A4F-42D4-B3D3-AFBD6F671A7A}" type="datetimeFigureOut">
              <a:rPr lang="en-US" smtClean="0"/>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226627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68C4D-5A4F-42D4-B3D3-AFBD6F671A7A}" type="datetimeFigureOut">
              <a:rPr lang="en-US" smtClean="0"/>
              <a:t>7/3/2016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370432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68C4D-5A4F-42D4-B3D3-AFBD6F671A7A}"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96231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68C4D-5A4F-42D4-B3D3-AFBD6F671A7A}"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04524-2986-43BF-83FB-4561845D8EF3}" type="slidenum">
              <a:rPr lang="en-US" smtClean="0"/>
              <a:t>‹#›</a:t>
            </a:fld>
            <a:endParaRPr lang="en-US"/>
          </a:p>
        </p:txBody>
      </p:sp>
    </p:spTree>
    <p:extLst>
      <p:ext uri="{BB962C8B-B14F-4D97-AF65-F5344CB8AC3E}">
        <p14:creationId xmlns:p14="http://schemas.microsoft.com/office/powerpoint/2010/main" val="33286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68C4D-5A4F-42D4-B3D3-AFBD6F671A7A}" type="datetimeFigureOut">
              <a:rPr lang="en-US" smtClean="0"/>
              <a:t>7/3/2016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04524-2986-43BF-83FB-4561845D8EF3}" type="slidenum">
              <a:rPr lang="en-US" smtClean="0"/>
              <a:t>‹#›</a:t>
            </a:fld>
            <a:endParaRPr lang="en-US"/>
          </a:p>
        </p:txBody>
      </p:sp>
    </p:spTree>
    <p:extLst>
      <p:ext uri="{BB962C8B-B14F-4D97-AF65-F5344CB8AC3E}">
        <p14:creationId xmlns:p14="http://schemas.microsoft.com/office/powerpoint/2010/main" val="3816610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Songs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86s- Have You Seen Jesus My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420- O Thou Fount of Every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Bessing</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70s- Mansion over the Hilltop</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106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no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as we celebrate our freedom from Great Britain tomorrow to be citizens of this country and obey its laws, as Christians we are free from the bondage of sin through the blood of Christ to serve our heavenly King and obey His will for our lives.</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False teachers would have you believe that we are free from conformity to a written code and thus would make the warnings, admonitions, and judgments of the Bible meaningless.</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847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no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True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freedom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sin is only available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law of Christ, not outside 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believe that Jesus Christ is the Son of God,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your sins,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He is the Son of God,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baptized for the remission of your sins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2:38; 8:35-38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it today (2 Cor. 6:2)!</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952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r>
              <a:rPr lang="en-US" sz="211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True Freedom</a:t>
            </a:r>
            <a:endParaRPr lang="en-US" sz="21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2861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Free from Sin to Serve Him</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fontScale="92500" lnSpcReduction="10000"/>
          </a:bodyPr>
          <a:lstStyle/>
          <a:p>
            <a:pPr marL="0" indent="0" algn="ctr">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came to free man from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sins.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1:21;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8:31-36) </a:t>
            </a:r>
          </a:p>
          <a:p>
            <a:pPr marL="0" indent="0" algn="ctr">
              <a:buNone/>
            </a:pPr>
            <a:endParaRPr lang="en-US"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have obeyed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in baptism, you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become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a servant of righteousness instead of a slave to sin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6:4, 18). </a:t>
            </a:r>
          </a:p>
          <a:p>
            <a:pPr marL="0" indent="0" algn="ctr">
              <a:buNone/>
            </a:pPr>
            <a:endParaRPr lang="en-US"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Christians are now free to bear fruit and serve one another, but not practice sin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again.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Galatians </a:t>
            </a: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5:13, 19-23).</a:t>
            </a:r>
          </a:p>
          <a:p>
            <a:pPr marL="0" indent="0" algn="ctr">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419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Free from Sin to Serve Him</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lnSpcReduction="10000"/>
          </a:bodyPr>
          <a:lstStyle/>
          <a:p>
            <a:pPr marL="0" indent="0" algn="ctr">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Jewish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Christians were trying to bind the Law of Moses upon the Gentiles which Jesus had nailed to the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cross.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15:1, 24; Galatians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3:10-13;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Ephesians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2:14-16;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Colossians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2:13-14)</a:t>
            </a:r>
          </a:p>
          <a:p>
            <a:pPr marL="0" indent="0" algn="ctr">
              <a:buNone/>
            </a:pP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Brethren were to stand firm against those who were binding the law of Moses on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Galatians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5:1ff</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000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65909"/>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Some Say We’re Free from Law (</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Written Code) Since We’re Under Grace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565910"/>
            <a:ext cx="12192000" cy="5292090"/>
          </a:xfrm>
        </p:spPr>
        <p:txBody>
          <a:bodyPr>
            <a:normAutofit fontScale="925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Carl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Ketcherside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said</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“in Christ we are freed from enslavement to law, that God no longer relates to His people upon the basis of their conformity to a written code”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Intro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 Study of the Covenants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1959</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coming of Jesus brought an end to law as a basis of anyone’s relationship to God.  Law, as a written code, was suspended and </a:t>
            </a:r>
            <a:r>
              <a:rPr lang="en-US" sz="40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superceded</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by grace and truth.  We are no longer governed by a written code.  We are not under law, but under grace”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(ibid 78-79).</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401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Grace Teaches us to Obey the Law</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282466"/>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 after the apostle Paul said,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not under law but under grace” (Rom. 6:14)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said, “What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sin, because we are not under the law, but under grace?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Certainly not!”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(Romans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6:15</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Paul said,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 not know that when you present yourselves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someone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slaves for obedience, you are slaves of the one whom you obey,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either of sin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resulting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in death, or of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obedience </a:t>
            </a: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resulting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in righteousness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6:16)</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35038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Grace Teaches us to Obey the Law</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grace teaches us to deny sinful desires and to live godly in this world so that we can be redeemed and purified for use in His service (Titus 2:11-14).</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grace motivates us to obey Him because there is pardon in Christ’s law, but not outside of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1:5-2:6</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“Anyone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too far and does not abide in the teaching of Christ, does not have God; the one who abides in the teaching, he has both the Father and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Son” (2 John 1:9).</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357085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31619"/>
          </a:xfrm>
        </p:spPr>
        <p:txBody>
          <a:bodyPr>
            <a:no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Unintended Consequences for those who Believe We Aren’t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Under Law Today</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57350"/>
            <a:ext cx="12192000" cy="520065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would be no sin since you couldn’t transgress God’s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law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3:4; James 2:10</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would be no punishment for sin (Rom. 4:15)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could do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wanted with impunity.</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would have died in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vain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cf. Gal. 2:21</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It would make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false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witnesses who were willing to die for a lie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(cf. 1 Cor. 15:19)</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7274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30766"/>
          </a:xfrm>
        </p:spPr>
        <p:txBody>
          <a:bodyPr>
            <a:no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Bible Teaches We are Under the Law of Christ Today which we will be Judged By</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30766"/>
            <a:ext cx="12192000" cy="542723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is called…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law of the Spirit of life in Christ Jesus” (Rom. 8:2);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law of liberty” (James 1:25);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law of Christ” (1 Corinthians 9:21; Galatians 6:2).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who rejects Me and does not receive My sayings has one who judges him, the word I spoke is what will judge him in the last day” (John 12:48)</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 read &amp; understand what Paul wrote (Eph. 3:4).</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7434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4128</TotalTime>
  <Words>814</Words>
  <Application>Microsoft Office PowerPoint</Application>
  <PresentationFormat>Widescreen</PresentationFormat>
  <Paragraphs>70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Songs for Worship at Woodmont</vt:lpstr>
      <vt:lpstr>PowerPoint Presentation</vt:lpstr>
      <vt:lpstr>In Christ- Free from Sin to Serve Him</vt:lpstr>
      <vt:lpstr>In Christ- Free from Sin to Serve Him</vt:lpstr>
      <vt:lpstr>Some Say We’re Free from Law (A Written Code) Since We’re Under Grace</vt:lpstr>
      <vt:lpstr>God’s Grace Teaches us to Obey the Law</vt:lpstr>
      <vt:lpstr>God’s Grace Teaches us to Obey the Law</vt:lpstr>
      <vt:lpstr>The Unintended Consequences for those who Believe We Aren’t Under Law Today</vt:lpstr>
      <vt:lpstr>The Bible Teaches We are Under the Law of Christ Today which we will be Judged By</vt:lpstr>
      <vt:lpstr>Conclusion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45</cp:revision>
  <cp:lastPrinted>2016-07-03T12:49:22Z</cp:lastPrinted>
  <dcterms:created xsi:type="dcterms:W3CDTF">2016-06-30T15:02:13Z</dcterms:created>
  <dcterms:modified xsi:type="dcterms:W3CDTF">2016-07-03T17:24:29Z</dcterms:modified>
</cp:coreProperties>
</file>