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4" r:id="rId2"/>
    <p:sldId id="256" r:id="rId3"/>
    <p:sldId id="259" r:id="rId4"/>
    <p:sldId id="258" r:id="rId5"/>
    <p:sldId id="260" r:id="rId6"/>
    <p:sldId id="261" r:id="rId7"/>
    <p:sldId id="262" r:id="rId8"/>
    <p:sldId id="257" r:id="rId9"/>
    <p:sldId id="265" r:id="rId10"/>
  </p:sldIdLst>
  <p:sldSz cx="12192000" cy="6858000"/>
  <p:notesSz cx="9028113" cy="7077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300" autoAdjust="0"/>
    <p:restoredTop sz="94660"/>
  </p:normalViewPr>
  <p:slideViewPr>
    <p:cSldViewPr snapToGrid="0">
      <p:cViewPr varScale="1">
        <p:scale>
          <a:sx n="74" d="100"/>
          <a:sy n="74" d="100"/>
        </p:scale>
        <p:origin x="10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13842" y="0"/>
            <a:ext cx="3912182" cy="355083"/>
          </a:xfrm>
          <a:prstGeom prst="rect">
            <a:avLst/>
          </a:prstGeom>
        </p:spPr>
        <p:txBody>
          <a:bodyPr vert="horz" lIns="91440" tIns="45720" rIns="91440" bIns="45720" rtlCol="0"/>
          <a:lstStyle>
            <a:lvl1pPr algn="r">
              <a:defRPr sz="1200"/>
            </a:lvl1pPr>
          </a:lstStyle>
          <a:p>
            <a:fld id="{8D7ECF70-99AE-4A95-9050-C102E153522E}" type="datetimeFigureOut">
              <a:rPr lang="en-US" smtClean="0"/>
              <a:t>7/17/2016</a:t>
            </a:fld>
            <a:endParaRPr lang="en-US"/>
          </a:p>
        </p:txBody>
      </p:sp>
      <p:sp>
        <p:nvSpPr>
          <p:cNvPr id="4" name="Footer Placeholder 3"/>
          <p:cNvSpPr>
            <a:spLocks noGrp="1"/>
          </p:cNvSpPr>
          <p:nvPr>
            <p:ph type="ftr" sz="quarter" idx="2"/>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13842" y="6721993"/>
            <a:ext cx="3912182" cy="355082"/>
          </a:xfrm>
          <a:prstGeom prst="rect">
            <a:avLst/>
          </a:prstGeom>
        </p:spPr>
        <p:txBody>
          <a:bodyPr vert="horz" lIns="91440" tIns="45720" rIns="91440" bIns="45720" rtlCol="0" anchor="b"/>
          <a:lstStyle>
            <a:lvl1pPr algn="r">
              <a:defRPr sz="1200"/>
            </a:lvl1pPr>
          </a:lstStyle>
          <a:p>
            <a:fld id="{352B09F9-0309-408B-87B4-B8C5326302D8}" type="slidenum">
              <a:rPr lang="en-US" smtClean="0"/>
              <a:t>‹#›</a:t>
            </a:fld>
            <a:endParaRPr lang="en-US"/>
          </a:p>
        </p:txBody>
      </p:sp>
    </p:spTree>
    <p:extLst>
      <p:ext uri="{BB962C8B-B14F-4D97-AF65-F5344CB8AC3E}">
        <p14:creationId xmlns:p14="http://schemas.microsoft.com/office/powerpoint/2010/main" val="2149811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13842" y="0"/>
            <a:ext cx="3912182" cy="355083"/>
          </a:xfrm>
          <a:prstGeom prst="rect">
            <a:avLst/>
          </a:prstGeom>
        </p:spPr>
        <p:txBody>
          <a:bodyPr vert="horz" lIns="91440" tIns="45720" rIns="91440" bIns="45720" rtlCol="0"/>
          <a:lstStyle>
            <a:lvl1pPr algn="r">
              <a:defRPr sz="1200"/>
            </a:lvl1pPr>
          </a:lstStyle>
          <a:p>
            <a:fld id="{B16742CE-9ACE-4D1E-BFCD-0DF0F7790DB8}" type="datetimeFigureOut">
              <a:rPr lang="en-US" smtClean="0"/>
              <a:t>7/17/2016</a:t>
            </a:fld>
            <a:endParaRPr lang="en-US"/>
          </a:p>
        </p:txBody>
      </p:sp>
      <p:sp>
        <p:nvSpPr>
          <p:cNvPr id="4" name="Slide Image Placeholder 3"/>
          <p:cNvSpPr>
            <a:spLocks noGrp="1" noRot="1" noChangeAspect="1"/>
          </p:cNvSpPr>
          <p:nvPr>
            <p:ph type="sldImg" idx="2"/>
          </p:nvPr>
        </p:nvSpPr>
        <p:spPr>
          <a:xfrm>
            <a:off x="2390775" y="884238"/>
            <a:ext cx="4246563" cy="23891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02812" y="3405842"/>
            <a:ext cx="7222490" cy="278659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13842" y="6721993"/>
            <a:ext cx="3912182" cy="355082"/>
          </a:xfrm>
          <a:prstGeom prst="rect">
            <a:avLst/>
          </a:prstGeom>
        </p:spPr>
        <p:txBody>
          <a:bodyPr vert="horz" lIns="91440" tIns="45720" rIns="91440" bIns="45720" rtlCol="0" anchor="b"/>
          <a:lstStyle>
            <a:lvl1pPr algn="r">
              <a:defRPr sz="1200"/>
            </a:lvl1pPr>
          </a:lstStyle>
          <a:p>
            <a:fld id="{1DB5CE62-2C49-4C16-A52F-144FCE6274A9}" type="slidenum">
              <a:rPr lang="en-US" smtClean="0"/>
              <a:t>‹#›</a:t>
            </a:fld>
            <a:endParaRPr lang="en-US"/>
          </a:p>
        </p:txBody>
      </p:sp>
    </p:spTree>
    <p:extLst>
      <p:ext uri="{BB962C8B-B14F-4D97-AF65-F5344CB8AC3E}">
        <p14:creationId xmlns:p14="http://schemas.microsoft.com/office/powerpoint/2010/main" val="1649375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ctr">
              <a:buNone/>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you’re like me when I was younger you hate to lose. But it is inevitable, because you can’t win all the time.  With children, we teach them good sportsmanship in winning or losing. You often hear, “it doesn’t matter if you win or lose, but it’s how you play the game”.  Our life is not a game &amp; it does matter if you win or lose for eternity is at stake! What does the Bible say about it?</a:t>
            </a:r>
          </a:p>
          <a:p>
            <a:endParaRPr lang="en-US" dirty="0"/>
          </a:p>
        </p:txBody>
      </p:sp>
      <p:sp>
        <p:nvSpPr>
          <p:cNvPr id="4" name="Slide Number Placeholder 3"/>
          <p:cNvSpPr>
            <a:spLocks noGrp="1"/>
          </p:cNvSpPr>
          <p:nvPr>
            <p:ph type="sldNum" sz="quarter" idx="10"/>
          </p:nvPr>
        </p:nvSpPr>
        <p:spPr/>
        <p:txBody>
          <a:bodyPr/>
          <a:lstStyle/>
          <a:p>
            <a:fld id="{1DB5CE62-2C49-4C16-A52F-144FCE6274A9}" type="slidenum">
              <a:rPr lang="en-US" smtClean="0"/>
              <a:t>1</a:t>
            </a:fld>
            <a:endParaRPr lang="en-US"/>
          </a:p>
        </p:txBody>
      </p:sp>
    </p:spTree>
    <p:extLst>
      <p:ext uri="{BB962C8B-B14F-4D97-AF65-F5344CB8AC3E}">
        <p14:creationId xmlns:p14="http://schemas.microsoft.com/office/powerpoint/2010/main" val="1491752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1DB5CE62-2C49-4C16-A52F-144FCE6274A9}" type="slidenum">
              <a:rPr lang="en-US" smtClean="0"/>
              <a:t>3</a:t>
            </a:fld>
            <a:endParaRPr lang="en-US"/>
          </a:p>
        </p:txBody>
      </p:sp>
    </p:spTree>
    <p:extLst>
      <p:ext uri="{BB962C8B-B14F-4D97-AF65-F5344CB8AC3E}">
        <p14:creationId xmlns:p14="http://schemas.microsoft.com/office/powerpoint/2010/main" val="2698421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1DB5CE62-2C49-4C16-A52F-144FCE6274A9}" type="slidenum">
              <a:rPr lang="en-US" smtClean="0"/>
              <a:t>4</a:t>
            </a:fld>
            <a:endParaRPr lang="en-US"/>
          </a:p>
        </p:txBody>
      </p:sp>
    </p:spTree>
    <p:extLst>
      <p:ext uri="{BB962C8B-B14F-4D97-AF65-F5344CB8AC3E}">
        <p14:creationId xmlns:p14="http://schemas.microsoft.com/office/powerpoint/2010/main" val="26388003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1DB5CE62-2C49-4C16-A52F-144FCE6274A9}" type="slidenum">
              <a:rPr lang="en-US" smtClean="0"/>
              <a:t>5</a:t>
            </a:fld>
            <a:endParaRPr lang="en-US"/>
          </a:p>
        </p:txBody>
      </p:sp>
    </p:spTree>
    <p:extLst>
      <p:ext uri="{BB962C8B-B14F-4D97-AF65-F5344CB8AC3E}">
        <p14:creationId xmlns:p14="http://schemas.microsoft.com/office/powerpoint/2010/main" val="12146702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1DB5CE62-2C49-4C16-A52F-144FCE6274A9}" type="slidenum">
              <a:rPr lang="en-US" smtClean="0"/>
              <a:t>6</a:t>
            </a:fld>
            <a:endParaRPr lang="en-US"/>
          </a:p>
        </p:txBody>
      </p:sp>
    </p:spTree>
    <p:extLst>
      <p:ext uri="{BB962C8B-B14F-4D97-AF65-F5344CB8AC3E}">
        <p14:creationId xmlns:p14="http://schemas.microsoft.com/office/powerpoint/2010/main" val="34160916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t>
            </a:r>
            <a:r>
              <a:rPr lang="en-US" dirty="0" smtClean="0"/>
              <a:t>apostle Paul had power, prestige, and popularity as a Pharisee especially</a:t>
            </a:r>
            <a:r>
              <a:rPr lang="en-US" baseline="0" dirty="0" smtClean="0"/>
              <a:t> the religious leaders backing him 100% in persecuting the church.  Apostles</a:t>
            </a:r>
            <a:r>
              <a:rPr lang="en-US" dirty="0" smtClean="0"/>
              <a:t> </a:t>
            </a:r>
            <a:r>
              <a:rPr lang="en-US" dirty="0" smtClean="0"/>
              <a:t>were considered the scum of</a:t>
            </a:r>
            <a:r>
              <a:rPr lang="en-US" baseline="0" dirty="0" smtClean="0"/>
              <a:t> the earth, the dregs of society, and were persecuted even to death but they were winners in the end. </a:t>
            </a:r>
            <a:endParaRPr lang="en-US" dirty="0" smtClean="0"/>
          </a:p>
        </p:txBody>
      </p:sp>
      <p:sp>
        <p:nvSpPr>
          <p:cNvPr id="4" name="Slide Number Placeholder 3"/>
          <p:cNvSpPr>
            <a:spLocks noGrp="1"/>
          </p:cNvSpPr>
          <p:nvPr>
            <p:ph type="sldNum" sz="quarter" idx="10"/>
          </p:nvPr>
        </p:nvSpPr>
        <p:spPr/>
        <p:txBody>
          <a:bodyPr/>
          <a:lstStyle/>
          <a:p>
            <a:fld id="{1DB5CE62-2C49-4C16-A52F-144FCE6274A9}" type="slidenum">
              <a:rPr lang="en-US" smtClean="0"/>
              <a:t>7</a:t>
            </a:fld>
            <a:endParaRPr lang="en-US"/>
          </a:p>
        </p:txBody>
      </p:sp>
    </p:spTree>
    <p:extLst>
      <p:ext uri="{BB962C8B-B14F-4D97-AF65-F5344CB8AC3E}">
        <p14:creationId xmlns:p14="http://schemas.microsoft.com/office/powerpoint/2010/main" val="22345377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Yes you will be considered a loser by the world but in the end</a:t>
            </a:r>
            <a:r>
              <a:rPr lang="en-US" baseline="0" dirty="0" smtClean="0"/>
              <a:t> you will be a winner through Christ enjoying eternal life!</a:t>
            </a:r>
            <a:endParaRPr lang="en-US" dirty="0" smtClean="0"/>
          </a:p>
        </p:txBody>
      </p:sp>
      <p:sp>
        <p:nvSpPr>
          <p:cNvPr id="4" name="Slide Number Placeholder 3"/>
          <p:cNvSpPr>
            <a:spLocks noGrp="1"/>
          </p:cNvSpPr>
          <p:nvPr>
            <p:ph type="sldNum" sz="quarter" idx="10"/>
          </p:nvPr>
        </p:nvSpPr>
        <p:spPr/>
        <p:txBody>
          <a:bodyPr/>
          <a:lstStyle/>
          <a:p>
            <a:fld id="{1DB5CE62-2C49-4C16-A52F-144FCE6274A9}" type="slidenum">
              <a:rPr lang="en-US" smtClean="0"/>
              <a:t>8</a:t>
            </a:fld>
            <a:endParaRPr lang="en-US"/>
          </a:p>
        </p:txBody>
      </p:sp>
    </p:spTree>
    <p:extLst>
      <p:ext uri="{BB962C8B-B14F-4D97-AF65-F5344CB8AC3E}">
        <p14:creationId xmlns:p14="http://schemas.microsoft.com/office/powerpoint/2010/main" val="17880965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ctr">
              <a:buNone/>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you’re like me when I was younger you hate to lose. But it is inevitable, because you can’t win all the time.  With children, we teach them good sportsmanship in winning or losing. You often hear, “it doesn’t matter if you win or lose, but it’s how you play the game”.  Our life is not a game &amp; it does matter if you win or lose for eternity is at stake! What does the Bible say about it?</a:t>
            </a:r>
          </a:p>
          <a:p>
            <a:endParaRPr lang="en-US" dirty="0"/>
          </a:p>
        </p:txBody>
      </p:sp>
      <p:sp>
        <p:nvSpPr>
          <p:cNvPr id="4" name="Slide Number Placeholder 3"/>
          <p:cNvSpPr>
            <a:spLocks noGrp="1"/>
          </p:cNvSpPr>
          <p:nvPr>
            <p:ph type="sldNum" sz="quarter" idx="10"/>
          </p:nvPr>
        </p:nvSpPr>
        <p:spPr/>
        <p:txBody>
          <a:bodyPr/>
          <a:lstStyle/>
          <a:p>
            <a:fld id="{1DB5CE62-2C49-4C16-A52F-144FCE6274A9}" type="slidenum">
              <a:rPr lang="en-US" smtClean="0"/>
              <a:t>9</a:t>
            </a:fld>
            <a:endParaRPr lang="en-US"/>
          </a:p>
        </p:txBody>
      </p:sp>
    </p:spTree>
    <p:extLst>
      <p:ext uri="{BB962C8B-B14F-4D97-AF65-F5344CB8AC3E}">
        <p14:creationId xmlns:p14="http://schemas.microsoft.com/office/powerpoint/2010/main" val="24881371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73CC7E-70CC-48E8-8BE8-715DF463DBCE}" type="datetimeFigureOut">
              <a:rPr lang="en-US" smtClean="0"/>
              <a:t>7/17/2016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0BF622-0688-4D4A-B8D7-2736205B7C95}" type="slidenum">
              <a:rPr lang="en-US" smtClean="0"/>
              <a:t>‹#›</a:t>
            </a:fld>
            <a:endParaRPr lang="en-US"/>
          </a:p>
        </p:txBody>
      </p:sp>
    </p:spTree>
    <p:extLst>
      <p:ext uri="{BB962C8B-B14F-4D97-AF65-F5344CB8AC3E}">
        <p14:creationId xmlns:p14="http://schemas.microsoft.com/office/powerpoint/2010/main" val="190443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73CC7E-70CC-48E8-8BE8-715DF463DBCE}" type="datetimeFigureOut">
              <a:rPr lang="en-US" smtClean="0"/>
              <a:t>7/17/2016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0BF622-0688-4D4A-B8D7-2736205B7C95}" type="slidenum">
              <a:rPr lang="en-US" smtClean="0"/>
              <a:t>‹#›</a:t>
            </a:fld>
            <a:endParaRPr lang="en-US"/>
          </a:p>
        </p:txBody>
      </p:sp>
    </p:spTree>
    <p:extLst>
      <p:ext uri="{BB962C8B-B14F-4D97-AF65-F5344CB8AC3E}">
        <p14:creationId xmlns:p14="http://schemas.microsoft.com/office/powerpoint/2010/main" val="665875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73CC7E-70CC-48E8-8BE8-715DF463DBCE}" type="datetimeFigureOut">
              <a:rPr lang="en-US" smtClean="0"/>
              <a:t>7/17/2016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0BF622-0688-4D4A-B8D7-2736205B7C95}" type="slidenum">
              <a:rPr lang="en-US" smtClean="0"/>
              <a:t>‹#›</a:t>
            </a:fld>
            <a:endParaRPr lang="en-US"/>
          </a:p>
        </p:txBody>
      </p:sp>
    </p:spTree>
    <p:extLst>
      <p:ext uri="{BB962C8B-B14F-4D97-AF65-F5344CB8AC3E}">
        <p14:creationId xmlns:p14="http://schemas.microsoft.com/office/powerpoint/2010/main" val="3706256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73CC7E-70CC-48E8-8BE8-715DF463DBCE}" type="datetimeFigureOut">
              <a:rPr lang="en-US" smtClean="0"/>
              <a:t>7/17/2016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0BF622-0688-4D4A-B8D7-2736205B7C95}" type="slidenum">
              <a:rPr lang="en-US" smtClean="0"/>
              <a:t>‹#›</a:t>
            </a:fld>
            <a:endParaRPr lang="en-US"/>
          </a:p>
        </p:txBody>
      </p:sp>
    </p:spTree>
    <p:extLst>
      <p:ext uri="{BB962C8B-B14F-4D97-AF65-F5344CB8AC3E}">
        <p14:creationId xmlns:p14="http://schemas.microsoft.com/office/powerpoint/2010/main" val="309869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73CC7E-70CC-48E8-8BE8-715DF463DBCE}" type="datetimeFigureOut">
              <a:rPr lang="en-US" smtClean="0"/>
              <a:t>7/17/2016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0BF622-0688-4D4A-B8D7-2736205B7C95}" type="slidenum">
              <a:rPr lang="en-US" smtClean="0"/>
              <a:t>‹#›</a:t>
            </a:fld>
            <a:endParaRPr lang="en-US"/>
          </a:p>
        </p:txBody>
      </p:sp>
    </p:spTree>
    <p:extLst>
      <p:ext uri="{BB962C8B-B14F-4D97-AF65-F5344CB8AC3E}">
        <p14:creationId xmlns:p14="http://schemas.microsoft.com/office/powerpoint/2010/main" val="3144802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73CC7E-70CC-48E8-8BE8-715DF463DBCE}" type="datetimeFigureOut">
              <a:rPr lang="en-US" smtClean="0"/>
              <a:t>7/17/2016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0BF622-0688-4D4A-B8D7-2736205B7C95}" type="slidenum">
              <a:rPr lang="en-US" smtClean="0"/>
              <a:t>‹#›</a:t>
            </a:fld>
            <a:endParaRPr lang="en-US"/>
          </a:p>
        </p:txBody>
      </p:sp>
    </p:spTree>
    <p:extLst>
      <p:ext uri="{BB962C8B-B14F-4D97-AF65-F5344CB8AC3E}">
        <p14:creationId xmlns:p14="http://schemas.microsoft.com/office/powerpoint/2010/main" val="1993388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73CC7E-70CC-48E8-8BE8-715DF463DBCE}" type="datetimeFigureOut">
              <a:rPr lang="en-US" smtClean="0"/>
              <a:t>7/17/2016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0BF622-0688-4D4A-B8D7-2736205B7C95}" type="slidenum">
              <a:rPr lang="en-US" smtClean="0"/>
              <a:t>‹#›</a:t>
            </a:fld>
            <a:endParaRPr lang="en-US"/>
          </a:p>
        </p:txBody>
      </p:sp>
    </p:spTree>
    <p:extLst>
      <p:ext uri="{BB962C8B-B14F-4D97-AF65-F5344CB8AC3E}">
        <p14:creationId xmlns:p14="http://schemas.microsoft.com/office/powerpoint/2010/main" val="1137357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73CC7E-70CC-48E8-8BE8-715DF463DBCE}" type="datetimeFigureOut">
              <a:rPr lang="en-US" smtClean="0"/>
              <a:t>7/17/2016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0BF622-0688-4D4A-B8D7-2736205B7C95}" type="slidenum">
              <a:rPr lang="en-US" smtClean="0"/>
              <a:t>‹#›</a:t>
            </a:fld>
            <a:endParaRPr lang="en-US"/>
          </a:p>
        </p:txBody>
      </p:sp>
    </p:spTree>
    <p:extLst>
      <p:ext uri="{BB962C8B-B14F-4D97-AF65-F5344CB8AC3E}">
        <p14:creationId xmlns:p14="http://schemas.microsoft.com/office/powerpoint/2010/main" val="1954479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73CC7E-70CC-48E8-8BE8-715DF463DBCE}" type="datetimeFigureOut">
              <a:rPr lang="en-US" smtClean="0"/>
              <a:t>7/17/2016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0BF622-0688-4D4A-B8D7-2736205B7C95}" type="slidenum">
              <a:rPr lang="en-US" smtClean="0"/>
              <a:t>‹#›</a:t>
            </a:fld>
            <a:endParaRPr lang="en-US"/>
          </a:p>
        </p:txBody>
      </p:sp>
    </p:spTree>
    <p:extLst>
      <p:ext uri="{BB962C8B-B14F-4D97-AF65-F5344CB8AC3E}">
        <p14:creationId xmlns:p14="http://schemas.microsoft.com/office/powerpoint/2010/main" val="2440234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73CC7E-70CC-48E8-8BE8-715DF463DBCE}" type="datetimeFigureOut">
              <a:rPr lang="en-US" smtClean="0"/>
              <a:t>7/17/2016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0BF622-0688-4D4A-B8D7-2736205B7C95}" type="slidenum">
              <a:rPr lang="en-US" smtClean="0"/>
              <a:t>‹#›</a:t>
            </a:fld>
            <a:endParaRPr lang="en-US"/>
          </a:p>
        </p:txBody>
      </p:sp>
    </p:spTree>
    <p:extLst>
      <p:ext uri="{BB962C8B-B14F-4D97-AF65-F5344CB8AC3E}">
        <p14:creationId xmlns:p14="http://schemas.microsoft.com/office/powerpoint/2010/main" val="397406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73CC7E-70CC-48E8-8BE8-715DF463DBCE}" type="datetimeFigureOut">
              <a:rPr lang="en-US" smtClean="0"/>
              <a:t>7/17/2016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0BF622-0688-4D4A-B8D7-2736205B7C95}" type="slidenum">
              <a:rPr lang="en-US" smtClean="0"/>
              <a:t>‹#›</a:t>
            </a:fld>
            <a:endParaRPr lang="en-US"/>
          </a:p>
        </p:txBody>
      </p:sp>
    </p:spTree>
    <p:extLst>
      <p:ext uri="{BB962C8B-B14F-4D97-AF65-F5344CB8AC3E}">
        <p14:creationId xmlns:p14="http://schemas.microsoft.com/office/powerpoint/2010/main" val="2026747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73CC7E-70CC-48E8-8BE8-715DF463DBCE}" type="datetimeFigureOut">
              <a:rPr lang="en-US" smtClean="0"/>
              <a:t>7/17/2016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0BF622-0688-4D4A-B8D7-2736205B7C95}" type="slidenum">
              <a:rPr lang="en-US" smtClean="0"/>
              <a:t>‹#›</a:t>
            </a:fld>
            <a:endParaRPr lang="en-US"/>
          </a:p>
        </p:txBody>
      </p:sp>
    </p:spTree>
    <p:extLst>
      <p:ext uri="{BB962C8B-B14F-4D97-AF65-F5344CB8AC3E}">
        <p14:creationId xmlns:p14="http://schemas.microsoft.com/office/powerpoint/2010/main" val="40558018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7899"/>
          </a:xfrm>
        </p:spPr>
        <p:txBody>
          <a:bodyPr>
            <a:no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60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66800"/>
            <a:ext cx="12192000" cy="5791200"/>
          </a:xfrm>
        </p:spPr>
        <p:txBody>
          <a:bodyPr>
            <a:normAutofit/>
          </a:bodyPr>
          <a:lstStyle/>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196 – How Beautiful Heaven Must Be</a:t>
            </a: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372 – We Thank Thee, O Father</a:t>
            </a: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167 – We Saw Thee Not</a:t>
            </a: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359 – Victory In Jesus</a:t>
            </a: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320 – Will Jesus Find Us Watching?</a:t>
            </a: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37 – Revive Us Again</a:t>
            </a:r>
            <a:endParaRPr lang="en-US" sz="4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092592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2192000" cy="6858000"/>
          </a:xfrm>
        </p:spPr>
        <p:txBody>
          <a:bodyPr>
            <a:noAutofit/>
          </a:bodyPr>
          <a:lstStyle/>
          <a:p>
            <a:r>
              <a:rPr lang="en-US" sz="1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Losers can Become  </a:t>
            </a:r>
          </a:p>
          <a:p>
            <a:r>
              <a:rPr lang="en-US" sz="1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Winners </a:t>
            </a:r>
          </a:p>
        </p:txBody>
      </p:sp>
    </p:spTree>
    <p:extLst>
      <p:ext uri="{BB962C8B-B14F-4D97-AF65-F5344CB8AC3E}">
        <p14:creationId xmlns:p14="http://schemas.microsoft.com/office/powerpoint/2010/main" val="38836584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80109"/>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Never Loses (He Always Wins)</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80110"/>
            <a:ext cx="12192000" cy="597789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has kept every promise (Josh. 21:43-45; Heb. 6:17ff), fulfilled every prophecy (Luke 24:44), and has won every battle for His people against the enemy (Joshua 6).</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Even when battles were lost, it wasn’t God’s fault-          He promised to protect Israel from their enemies only if they obeyed Him (Deuteronomy 28:7). </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Why does it seem like He is not winning today?</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allows man to have free moral choice to disobey His will &amp; follow the broad way that leads to hell (Mt. 7:13-14)</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48620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80109"/>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We are All Losers (we have all sinned)</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80110"/>
            <a:ext cx="12192000" cy="597789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weren’t born losers, because we don’t inherit sin from Adam &amp; Eve or our parents (Ezekiel 18:20).</a:t>
            </a:r>
          </a:p>
          <a:p>
            <a:pPr marL="0" indent="0" algn="ctr">
              <a:buNone/>
            </a:pPr>
            <a:endParaRPr lang="en-US" sz="1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We’re all losers because we have all broken God’s law. (Rom. 3:23; 1 John 3:4; James 2:10)</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It doesn’t matter your gender, race, nationality, experience, IQ, or economic status…we are all losers.</a:t>
            </a:r>
          </a:p>
          <a:p>
            <a:pPr marL="0" indent="0" algn="ctr">
              <a:buNone/>
            </a:pPr>
            <a:endParaRPr lang="en-US" sz="1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Even all the apostles were losers.                                               (Matthew 26:56; 1 Timothy 1:15) </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10203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80109"/>
          </a:xfrm>
        </p:spPr>
        <p:txBody>
          <a:bodyPr>
            <a:normAutofit/>
          </a:bodyPr>
          <a:lstStyle/>
          <a:p>
            <a:pPr algn="ctr"/>
            <a:r>
              <a:rPr lang="en-US" sz="5300" dirty="0" smtClean="0">
                <a:solidFill>
                  <a:srgbClr val="FFFF00"/>
                </a:solidFill>
                <a:latin typeface="Tahoma" panose="020B0604030504040204" pitchFamily="34" charset="0"/>
                <a:ea typeface="Tahoma" panose="020B0604030504040204" pitchFamily="34" charset="0"/>
                <a:cs typeface="Tahoma" panose="020B0604030504040204" pitchFamily="34" charset="0"/>
              </a:rPr>
              <a:t>Jesus Lost His Life but was Resurrected</a:t>
            </a:r>
            <a:endParaRPr lang="en-US" sz="53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80110"/>
            <a:ext cx="12192000" cy="5977890"/>
          </a:xfrm>
        </p:spPr>
        <p:txBody>
          <a:bodyPr>
            <a:normAutofit lnSpcReduction="10000"/>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appeared to be a loser to the apostles when He told them that He would be killed. Peter rebuked the Lord.  (Matthew 16:21-23)</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To the Jews, Jesus’ crucifixion was a stumbling block and to Gentiles it was foolish (1 Corinthians 1:23).</a:t>
            </a:r>
          </a:p>
          <a:p>
            <a:pPr marL="0" indent="0" algn="ctr">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rulers took their stand against Jesus in His death,     but He rose from the dead to sit at God’s right hand.                     (Acts 4:26-27; 2:33; Col. 2:15).</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Through His death, He overcame the devil.                       [who had the power of death] (Hebrews 2:14)</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5059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80109"/>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You Must Lose for Christ’s Sake to Win</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80110"/>
            <a:ext cx="12192000" cy="597789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Instead of saving yourself to do what feels right to you, lose yourself for Christ’s sake &amp; you will find it (Mt. 16:25</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you gain whatever you want in this world but lose your soul, you have lost everything, because there is nothing we can give in exchange for our soul in the Judgment Day!     (Matthew 16:26-27)  </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 first lose yourself by burying that old person of sin (the loser) in baptism so that you might be a winner for Christ and serve Him (Romans 6:3ff).</a:t>
            </a:r>
          </a:p>
          <a:p>
            <a:pPr marL="0" indent="0" algn="ctr">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17807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80109"/>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You Must Lose for Christ’s Sake to Win</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80110"/>
            <a:ext cx="12192000" cy="5977890"/>
          </a:xfrm>
        </p:spPr>
        <p:txBody>
          <a:bodyPr>
            <a:normAutofit lnSpcReduction="10000"/>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Lose (deny) yourself, take up His cross daily and follow after Him (Matthew 16:24).</a:t>
            </a:r>
          </a:p>
          <a:p>
            <a:pPr marL="0" indent="0" algn="ctr">
              <a:buNone/>
            </a:pPr>
            <a:endParaRPr lang="en-US" sz="1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Lose your pride, and you will be exalted later on.                           God gives grace to the humble (1 Peter 5:5-6).</a:t>
            </a:r>
          </a:p>
          <a:p>
            <a:pPr marL="0" indent="0" algn="ctr">
              <a:buNone/>
            </a:pPr>
            <a:endParaRPr lang="en-US" sz="1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Lose your sinful desires, and stop your sinful behaviors [lies, gossip, profanity, alcohol, dancing, immorality, gambling] and instead win souls for Christ, restore brethren, do good for others (Galatians 6:7-10).</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apostle Paul lost many things for Christ’s sake in order to win the prize of eternal life (Philippians 3:7-14).</a:t>
            </a:r>
          </a:p>
          <a:p>
            <a:pPr marL="0" indent="0" algn="ctr">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52616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80109"/>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Conclusion</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80110"/>
            <a:ext cx="12192000" cy="5977890"/>
          </a:xfrm>
        </p:spPr>
        <p:txBody>
          <a:bodyPr>
            <a:normAutofit lnSpcReduction="10000"/>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all like to win. Many think they are winners but will be told “depart from Me” because they didn’t do His will and will spend eternity as ‘losers in hell’ (Mt. 7:13-14, 21-23).</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Before you can win in Christ, you must realize that you are a loser because you have sinned. Put away your pride! </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won the victory over sin and death.                         </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Put to death &amp; bury that old man of sin (loser) in baptism!</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Lose yourself for Christ’s sake, and you will win for eternity. (Heb. 12:2-3; 1 Cor. 9:25; 2 Cor. 4:7-8; Rev. 2:10; 12:11)</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61788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7899"/>
          </a:xfrm>
        </p:spPr>
        <p:txBody>
          <a:bodyPr>
            <a:no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60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66800"/>
            <a:ext cx="12192000" cy="5791200"/>
          </a:xfrm>
        </p:spPr>
        <p:txBody>
          <a:bodyPr>
            <a:normAutofit/>
          </a:bodyPr>
          <a:lstStyle/>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196 – How Beautiful Heaven Must Be</a:t>
            </a: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372 – We Thank Thee, O Father</a:t>
            </a: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167 – We Saw Thee Not</a:t>
            </a: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359 – Victory In Jesus</a:t>
            </a: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320 – Will Jesus Find Us Watching?</a:t>
            </a: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37 – Revive Us Again</a:t>
            </a:r>
            <a:endParaRPr lang="en-US" sz="4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882405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1367</TotalTime>
  <Words>1020</Words>
  <Application>Microsoft Office PowerPoint</Application>
  <PresentationFormat>Widescreen</PresentationFormat>
  <Paragraphs>76</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Tahoma</vt:lpstr>
      <vt:lpstr>Office Theme</vt:lpstr>
      <vt:lpstr>Hymns for Worship at Woodmont</vt:lpstr>
      <vt:lpstr>PowerPoint Presentation</vt:lpstr>
      <vt:lpstr>God Never Loses (He Always Wins)</vt:lpstr>
      <vt:lpstr>We are All Losers (we have all sinned)</vt:lpstr>
      <vt:lpstr>Jesus Lost His Life but was Resurrected</vt:lpstr>
      <vt:lpstr>You Must Lose for Christ’s Sake to Win</vt:lpstr>
      <vt:lpstr>You Must Lose for Christ’s Sake to Win</vt:lpstr>
      <vt:lpstr>Conclusion</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57</cp:revision>
  <cp:lastPrinted>2016-07-17T11:12:56Z</cp:lastPrinted>
  <dcterms:created xsi:type="dcterms:W3CDTF">2016-07-16T17:14:38Z</dcterms:created>
  <dcterms:modified xsi:type="dcterms:W3CDTF">2016-07-17T18:36:10Z</dcterms:modified>
</cp:coreProperties>
</file>