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12192000" cy="6858000"/>
  <p:notesSz cx="9028113" cy="7077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2" d="100"/>
          <a:sy n="82" d="100"/>
        </p:scale>
        <p:origin x="162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13842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D5E8EF-1A77-4749-BD8B-64AF5D500252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13842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D434B-D6FC-4DF8-95F2-13957427C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111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D58FE-540F-4243-8B77-8867D12B266F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3B6AC-72CA-493D-B45C-2876A3E7B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607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D58FE-540F-4243-8B77-8867D12B266F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3B6AC-72CA-493D-B45C-2876A3E7B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640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D58FE-540F-4243-8B77-8867D12B266F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3B6AC-72CA-493D-B45C-2876A3E7B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796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D58FE-540F-4243-8B77-8867D12B266F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3B6AC-72CA-493D-B45C-2876A3E7B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297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D58FE-540F-4243-8B77-8867D12B266F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3B6AC-72CA-493D-B45C-2876A3E7B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174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D58FE-540F-4243-8B77-8867D12B266F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3B6AC-72CA-493D-B45C-2876A3E7B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378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D58FE-540F-4243-8B77-8867D12B266F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3B6AC-72CA-493D-B45C-2876A3E7B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557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D58FE-540F-4243-8B77-8867D12B266F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3B6AC-72CA-493D-B45C-2876A3E7B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39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D58FE-540F-4243-8B77-8867D12B266F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3B6AC-72CA-493D-B45C-2876A3E7B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201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D58FE-540F-4243-8B77-8867D12B266F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3B6AC-72CA-493D-B45C-2876A3E7B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171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D58FE-540F-4243-8B77-8867D12B266F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3B6AC-72CA-493D-B45C-2876A3E7B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85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D58FE-540F-4243-8B77-8867D12B266F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3B6AC-72CA-493D-B45C-2876A3E7B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1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17269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Power of Influence</a:t>
            </a:r>
            <a:endParaRPr lang="en-US" sz="6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37260"/>
            <a:ext cx="12192000" cy="59207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u="sng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reserve Godliness 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(Matt. 5:13; Col. 4:6; Pr. 15:1) </a:t>
            </a:r>
          </a:p>
          <a:p>
            <a:pPr marL="0" indent="0">
              <a:buNone/>
            </a:pPr>
            <a:r>
              <a:rPr lang="en-US" sz="4000" u="sng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pportunities to Serve 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(Gal. 6:9-10; Matt. 25:34-40)</a:t>
            </a:r>
          </a:p>
          <a:p>
            <a:pPr marL="0" indent="0">
              <a:buNone/>
            </a:pPr>
            <a:r>
              <a:rPr lang="en-US" sz="4000" u="sng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Souls for Christ 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(Pr. 11:30; 1 Pet. 2:11-12; 3:1ff)</a:t>
            </a:r>
          </a:p>
          <a:p>
            <a:pPr marL="0" indent="0">
              <a:buNone/>
            </a:pPr>
            <a:r>
              <a:rPr lang="en-US" sz="4000" u="sng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ncourage Others 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(2 Cor. 8:1-4; 9:1-2; Heb. 10:23-24)</a:t>
            </a:r>
          </a:p>
          <a:p>
            <a:pPr marL="0" indent="0">
              <a:buNone/>
            </a:pPr>
            <a:r>
              <a:rPr lang="en-US" sz="4000" u="sng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estore Erring Brethren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(Gal. 6:1-2; James 5:19-20)</a:t>
            </a: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55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5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 of Influence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4</cp:revision>
  <cp:lastPrinted>2016-07-03T21:24:07Z</cp:lastPrinted>
  <dcterms:created xsi:type="dcterms:W3CDTF">2016-07-03T21:14:45Z</dcterms:created>
  <dcterms:modified xsi:type="dcterms:W3CDTF">2016-07-04T00:18:35Z</dcterms:modified>
</cp:coreProperties>
</file>