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4D54-D7ED-4A34-A82C-B1D05A173D70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CCDAB-7BDB-44B5-908E-ABF00536C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58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4D54-D7ED-4A34-A82C-B1D05A173D70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CCDAB-7BDB-44B5-908E-ABF00536C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3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4D54-D7ED-4A34-A82C-B1D05A173D70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CCDAB-7BDB-44B5-908E-ABF00536C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5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4D54-D7ED-4A34-A82C-B1D05A173D70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CCDAB-7BDB-44B5-908E-ABF00536C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5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4D54-D7ED-4A34-A82C-B1D05A173D70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CCDAB-7BDB-44B5-908E-ABF00536C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8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4D54-D7ED-4A34-A82C-B1D05A173D70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CCDAB-7BDB-44B5-908E-ABF00536C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3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4D54-D7ED-4A34-A82C-B1D05A173D70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CCDAB-7BDB-44B5-908E-ABF00536C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1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4D54-D7ED-4A34-A82C-B1D05A173D70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CCDAB-7BDB-44B5-908E-ABF00536C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05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4D54-D7ED-4A34-A82C-B1D05A173D70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CCDAB-7BDB-44B5-908E-ABF00536C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75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4D54-D7ED-4A34-A82C-B1D05A173D70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CCDAB-7BDB-44B5-908E-ABF00536C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34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4D54-D7ED-4A34-A82C-B1D05A173D70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CCDAB-7BDB-44B5-908E-ABF00536C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24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F4D54-D7ED-4A34-A82C-B1D05A173D70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CCDAB-7BDB-44B5-908E-ABF00536C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46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74419"/>
          </a:xfrm>
        </p:spPr>
        <p:txBody>
          <a:bodyPr>
            <a:noAutofit/>
          </a:bodyPr>
          <a:lstStyle/>
          <a:p>
            <a:pPr algn="ctr"/>
            <a:r>
              <a:rPr lang="en-US" sz="6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Wise</a:t>
            </a:r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Receiver of a True Rebuke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4420"/>
            <a:ext cx="12192000" cy="5783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Asks humbly if it is true (Mt. 26:22; 2 Cor. 13:5)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not attack (Acts 7:54ff; Jas. 1:19)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Mentions not forgiven sinful past (1 Cor. 13:5) 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Inwardly has godly sorrow (2 Cor. 7:10)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Thankfully confesses wrongs (1 Jn. 1:9; Ja. 5:16; Ax 8:22)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Shows fruit that proves change of will (Mt. 3:8; 2 Co 7:11)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95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74419"/>
          </a:xfrm>
        </p:spPr>
        <p:txBody>
          <a:bodyPr>
            <a:noAutofit/>
          </a:bodyPr>
          <a:lstStyle/>
          <a:p>
            <a:pPr algn="ctr"/>
            <a:r>
              <a:rPr lang="en-US" sz="6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Wise</a:t>
            </a:r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Receiver of a True Rebuke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4420"/>
            <a:ext cx="12192000" cy="5783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sks humbly if it is true (Mt. 26:22; 2 Cor. 13:5)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oes not attack (Acts 7:54ff; Jas. 1:19)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entions not forgiven sinful past (1 Cor. 13:5) 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nwardly has godly sorrow (2 Cor. 7:10)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hankfully confesses wrongs (1 Jn. 1:9; Ja. 5:16; Ax 8:22)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hows fruit that proves change of will (Mt. 3:8; 2 Co 7:11)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18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172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Wise Receiver of a True Rebuke</vt:lpstr>
      <vt:lpstr>Wise Receiver of a True Rebuke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10</cp:revision>
  <dcterms:created xsi:type="dcterms:W3CDTF">2016-07-17T18:51:33Z</dcterms:created>
  <dcterms:modified xsi:type="dcterms:W3CDTF">2016-07-17T21:17:51Z</dcterms:modified>
</cp:coreProperties>
</file>