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EA4FD-6B5C-477A-9408-F227F380FE76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98678-EB9F-4AEA-B0EE-BBCF7FCE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6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Timothy 4:2</a:t>
            </a:r>
            <a:r>
              <a:rPr lang="en-US" baseline="0" dirty="0" smtClean="0"/>
              <a:t> Preach the word, reprove, rebuke, and exhort  Luke 17:3-4 If your brother sins rebuke him and if he repents forgive him. Remember to go to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98678-EB9F-4AEA-B0EE-BBCF7FCE49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4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110-8DC6-4B34-966F-B4013496CB70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FB3-32C7-4A91-BBBA-FB799EDC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4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110-8DC6-4B34-966F-B4013496CB70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FB3-32C7-4A91-BBBA-FB799EDC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4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110-8DC6-4B34-966F-B4013496CB70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FB3-32C7-4A91-BBBA-FB799EDC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7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110-8DC6-4B34-966F-B4013496CB70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FB3-32C7-4A91-BBBA-FB799EDC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9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110-8DC6-4B34-966F-B4013496CB70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FB3-32C7-4A91-BBBA-FB799EDC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7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110-8DC6-4B34-966F-B4013496CB70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FB3-32C7-4A91-BBBA-FB799EDC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9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110-8DC6-4B34-966F-B4013496CB70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FB3-32C7-4A91-BBBA-FB799EDC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7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110-8DC6-4B34-966F-B4013496CB70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FB3-32C7-4A91-BBBA-FB799EDC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3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110-8DC6-4B34-966F-B4013496CB70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FB3-32C7-4A91-BBBA-FB799EDC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8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110-8DC6-4B34-966F-B4013496CB70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FB3-32C7-4A91-BBBA-FB799EDC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110-8DC6-4B34-966F-B4013496CB70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0FB3-32C7-4A91-BBBA-FB799EDC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0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8F110-8DC6-4B34-966F-B4013496CB70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0FB3-32C7-4A91-BBBA-FB799EDC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4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2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11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Wise </a:t>
            </a:r>
            <a:r>
              <a:rPr lang="en-US" sz="6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Rebuker</a:t>
            </a:r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Sin…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420"/>
            <a:ext cx="12192000" cy="5783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…Has His Facts Straight (Proverbs 18:13; John 7:24)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…Examines Self [am I a hypocrite] (2 Cor. 13:5; Mt. 7:1ff)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…Loves the Truth &amp; Souls (1 Cor. 13:6; Eph. 4:15)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…Prays for Clear Speech &amp; Ponders (Col. 4:2-4; Pr. 15:28)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…Selects the Right Time &amp; Place (Pr. 25:11; Col. 4:5-6)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0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011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Wise </a:t>
            </a:r>
            <a:r>
              <a:rPr lang="en-US" sz="6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Rebuker</a:t>
            </a:r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Sin…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420"/>
            <a:ext cx="12192000" cy="5783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His Facts Straight (Proverbs 18:13; John 7:24)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xamines Self [am I a hypocrite] (2 Cor. 13:5; Mt. 7:1ff)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oves the Truth &amp; Souls (1 Cor. 13:6; Eph. 4:15)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rays for Clear Speech &amp; Ponders (Col. 4:2-4; Pr. 15:28)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elects the Right Time &amp; Place (Pr. 25:11; Col. 4:5-6)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203</Words>
  <Application>Microsoft Office PowerPoint</Application>
  <PresentationFormat>Widescreen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Wise Rebuker of Sin…</vt:lpstr>
      <vt:lpstr>Wise Rebuker of Sin…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11</cp:revision>
  <cp:lastPrinted>2016-07-10T21:14:24Z</cp:lastPrinted>
  <dcterms:created xsi:type="dcterms:W3CDTF">2016-07-10T20:13:12Z</dcterms:created>
  <dcterms:modified xsi:type="dcterms:W3CDTF">2016-07-10T22:52:35Z</dcterms:modified>
</cp:coreProperties>
</file>