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1132-E946-460A-9C82-D2578E08F4F9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C02-B296-4AAF-A9E6-07A6043F9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6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1132-E946-460A-9C82-D2578E08F4F9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C02-B296-4AAF-A9E6-07A6043F9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3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1132-E946-460A-9C82-D2578E08F4F9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C02-B296-4AAF-A9E6-07A6043F9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7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1132-E946-460A-9C82-D2578E08F4F9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C02-B296-4AAF-A9E6-07A6043F9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8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1132-E946-460A-9C82-D2578E08F4F9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C02-B296-4AAF-A9E6-07A6043F9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0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1132-E946-460A-9C82-D2578E08F4F9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C02-B296-4AAF-A9E6-07A6043F9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1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1132-E946-460A-9C82-D2578E08F4F9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C02-B296-4AAF-A9E6-07A6043F9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3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1132-E946-460A-9C82-D2578E08F4F9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C02-B296-4AAF-A9E6-07A6043F9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4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1132-E946-460A-9C82-D2578E08F4F9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C02-B296-4AAF-A9E6-07A6043F9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3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1132-E946-460A-9C82-D2578E08F4F9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C02-B296-4AAF-A9E6-07A6043F9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3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1132-E946-460A-9C82-D2578E08F4F9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C02-B296-4AAF-A9E6-07A6043F9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0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A1132-E946-460A-9C82-D2578E08F4F9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46C02-B296-4AAF-A9E6-07A6043F9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7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141s- We Will Glorify the King of Kings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79s- Softly, So Softly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15s- Exalted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41s- Light the Fire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395- Christ </a:t>
            </a:r>
            <a:r>
              <a:rPr lang="en-US" sz="4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Receiveth</a:t>
            </a: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Sinful Men</a:t>
            </a: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2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8689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Barnabas, Son of Encouragement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700"/>
            <a:ext cx="12192000" cy="5829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Giver, not a Taker (Acts 4:36-37; 20:35)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Stood Up for a Faithful Brother (</a:t>
            </a:r>
            <a:r>
              <a:rPr lang="en-US" sz="40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</a:t>
            </a:r>
            <a:r>
              <a:rPr lang="en-US" sz="40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9:26-27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Reliably Taught the Truth (Acts 11:23-26, 13:2, 46)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Contended Earnestly for the Faith (Acts 15:1-4)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Promoted Unity, not Division (Ax 15:36ff; 2 </a:t>
            </a:r>
            <a:r>
              <a:rPr lang="en-US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4:11)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Manifested Penitent Attitude (Gal. 2:13; 1 Cor. 9:6)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3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141s- We Will Glorify the King of Kings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79s- Softly, So Softly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15s- Exalted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41s- Light the Fire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395- Christ </a:t>
            </a:r>
            <a:r>
              <a:rPr lang="en-US" sz="4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Receiveth</a:t>
            </a: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Sinful Men</a:t>
            </a: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132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Hymns for Worship at Woodmont</vt:lpstr>
      <vt:lpstr>Barnabas, Son of Encouragement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Barnabas, Son of Encouragement</dc:title>
  <dc:creator>Steven Locklair</dc:creator>
  <cp:lastModifiedBy>Steven Locklair</cp:lastModifiedBy>
  <cp:revision>6</cp:revision>
  <cp:lastPrinted>2016-08-14T19:59:56Z</cp:lastPrinted>
  <dcterms:created xsi:type="dcterms:W3CDTF">2016-08-14T19:53:00Z</dcterms:created>
  <dcterms:modified xsi:type="dcterms:W3CDTF">2016-08-15T00:48:15Z</dcterms:modified>
</cp:coreProperties>
</file>