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0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1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0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7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8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BEE9-19BA-433E-894D-58525FA13BB3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81079-41EC-4F58-A79C-A81E1D5F3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Sure and Steadfast Hope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6462"/>
            <a:ext cx="12192000" cy="5861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Based on God Keeping All of His Promises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6:13-18)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It Anchors our Soul in the Midst of Storms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6:19-20)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It Leads to Eternal Life in Heaven</a:t>
            </a:r>
          </a:p>
          <a:p>
            <a:pPr marL="0" indent="0">
              <a:buNone/>
            </a:pPr>
            <a:r>
              <a:rPr lang="en-US" sz="4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1:3-9)</a:t>
            </a:r>
            <a:endParaRPr lang="en-US" sz="4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The Sure and Steadfast Hope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Sure and Steadfast Hope</dc:title>
  <dc:creator>Steven Locklair</dc:creator>
  <cp:lastModifiedBy>Steven Locklair</cp:lastModifiedBy>
  <cp:revision>5</cp:revision>
  <cp:lastPrinted>2016-08-21T20:07:15Z</cp:lastPrinted>
  <dcterms:created xsi:type="dcterms:W3CDTF">2016-08-21T19:27:22Z</dcterms:created>
  <dcterms:modified xsi:type="dcterms:W3CDTF">2016-08-22T05:55:23Z</dcterms:modified>
</cp:coreProperties>
</file>