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5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0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8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9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C4E2-34DD-42DA-A445-61B9D0512943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0D45-9ACF-4FD4-B6FE-FA0B562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3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0245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Matters Matter</a:t>
            </a:r>
            <a:endParaRPr lang="en-US" sz="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0246"/>
            <a:ext cx="12192000" cy="57677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faith</a:t>
            </a: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it matters.  There must be unity. (Jn. 17:20-23; 1 Co. 1:10; Jude 1:3; 2 Jn. 1:9ff)</a:t>
            </a:r>
          </a:p>
          <a:p>
            <a:pPr marL="0" indent="0">
              <a:buNone/>
            </a:pPr>
            <a:endParaRPr lang="en-US" sz="4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opinions</a:t>
            </a: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it doesn’t matter.  Don’t condemn,        	bind your opinion or be a stumbling block to  	others or it will matter (Rom. 14; 2 Cor. 8:9).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all things</a:t>
            </a: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practice love (1 Cor. 13; 16:14).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When Matters Matter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Matters Matter</dc:title>
  <dc:creator>Steven Locklair</dc:creator>
  <cp:lastModifiedBy>Steven Locklair</cp:lastModifiedBy>
  <cp:revision>8</cp:revision>
  <cp:lastPrinted>2016-08-07T20:50:17Z</cp:lastPrinted>
  <dcterms:created xsi:type="dcterms:W3CDTF">2016-08-07T20:36:25Z</dcterms:created>
  <dcterms:modified xsi:type="dcterms:W3CDTF">2016-08-08T02:54:41Z</dcterms:modified>
</cp:coreProperties>
</file>