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1D207-6ADA-4026-8443-BC711628156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80A21-7C82-4292-AF75-DB93D23FD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94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4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3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7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0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7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2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8D5C-24E8-4D66-A91C-25D64E591B26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6531-BD62-4C6E-A300-EA442EF5C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bleprobe.com/neb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53" y="0"/>
            <a:ext cx="12443719" cy="787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5304"/>
            <a:ext cx="12403566" cy="7795977"/>
          </a:xfrm>
        </p:spPr>
        <p:txBody>
          <a:bodyPr>
            <a:normAutofit/>
          </a:bodyPr>
          <a:lstStyle/>
          <a:p>
            <a:r>
              <a:rPr lang="en-US" sz="6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You Can See from Pisgah </a:t>
            </a:r>
            <a:endParaRPr lang="en-US" sz="6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rmAutofit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You Can See from Pisgah (OT)</a:t>
            </a:r>
            <a:endParaRPr lang="en-US" sz="5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Fulfilled in the Land of Israel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(Deut. 34:4; Josh. 21:43)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Provisions if you Obey [Physical Blessings]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(Deut. 28:1-6; Josh. 24:13)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Power to Destroy Physical Enemy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(Deut. 7:1; 28:7; Josh. 6:20)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Punishment for Disobedience [Physical Curses]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(Deut. 31:29; 2 Kings 17:7, 19)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Propitiation for Sins of the People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(Deut. 32:43; Lev. 16:16)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2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rmAutofit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You Can See from Pisgah (NT)</a:t>
            </a:r>
            <a:endParaRPr lang="en-US" sz="5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Fulfilled in Christ [Be Diligent-Heavenly Land]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6:13ff; 4:8-11; 11:13-16)</a:t>
            </a: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Provisions if you Obey [Seek Him 1</a:t>
            </a:r>
            <a:r>
              <a:rPr lang="en-US" sz="37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-Spiritual Blessings]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5:8-9; Eph. 1:3ff; Matt. 6:33-34)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Power to Destroy Spiritual Enemy [Cast Error Down]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2:14-15; 13:5-6; 1 Cor. 10:3-6)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Punishment for Disobedience [Hell]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(2 Thess. 1:7-8)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Propitiation for Sins through Blood of Christ [Heaven]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3:23-25; 5:21ff)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42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What You Can See from Pisgah (OT)</vt:lpstr>
      <vt:lpstr>What You Can See from Pisgah (NT)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Pisgah</dc:title>
  <dc:creator>Steven Locklair</dc:creator>
  <cp:lastModifiedBy>Steven Locklair</cp:lastModifiedBy>
  <cp:revision>22</cp:revision>
  <cp:lastPrinted>2016-08-08T13:25:04Z</cp:lastPrinted>
  <dcterms:created xsi:type="dcterms:W3CDTF">2016-08-07T00:17:50Z</dcterms:created>
  <dcterms:modified xsi:type="dcterms:W3CDTF">2016-08-08T18:45:59Z</dcterms:modified>
</cp:coreProperties>
</file>