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2" r:id="rId2"/>
    <p:sldId id="256" r:id="rId3"/>
    <p:sldId id="257" r:id="rId4"/>
    <p:sldId id="258" r:id="rId5"/>
    <p:sldId id="259" r:id="rId6"/>
    <p:sldId id="260" r:id="rId7"/>
    <p:sldId id="261" r:id="rId8"/>
    <p:sldId id="263" r:id="rId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8" autoAdjust="0"/>
    <p:restoredTop sz="94660"/>
  </p:normalViewPr>
  <p:slideViewPr>
    <p:cSldViewPr snapToGrid="0">
      <p:cViewPr varScale="1">
        <p:scale>
          <a:sx n="80" d="100"/>
          <a:sy n="80" d="100"/>
        </p:scale>
        <p:origin x="12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A8CC0B67-D84C-40B2-8850-52987D36A532}" type="datetimeFigureOut">
              <a:rPr lang="en-US" smtClean="0"/>
              <a:t>8/14/2016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81126B6F-29C0-4E3B-B279-95062BB1E988}" type="slidenum">
              <a:rPr lang="en-US" smtClean="0"/>
              <a:t>‹#›</a:t>
            </a:fld>
            <a:endParaRPr lang="en-US"/>
          </a:p>
        </p:txBody>
      </p:sp>
    </p:spTree>
    <p:extLst>
      <p:ext uri="{BB962C8B-B14F-4D97-AF65-F5344CB8AC3E}">
        <p14:creationId xmlns:p14="http://schemas.microsoft.com/office/powerpoint/2010/main" val="171799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3E8186F1-D6BC-4B1A-93A6-982CB413D78A}" type="datetimeFigureOut">
              <a:rPr lang="en-US" smtClean="0"/>
              <a:t>8/14/2016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7B96A107-113D-45F0-94C4-4F5A5CA585E9}" type="slidenum">
              <a:rPr lang="en-US" smtClean="0"/>
              <a:t>‹#›</a:t>
            </a:fld>
            <a:endParaRPr lang="en-US"/>
          </a:p>
        </p:txBody>
      </p:sp>
    </p:spTree>
    <p:extLst>
      <p:ext uri="{BB962C8B-B14F-4D97-AF65-F5344CB8AC3E}">
        <p14:creationId xmlns:p14="http://schemas.microsoft.com/office/powerpoint/2010/main" val="218675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are watching the Olympics</a:t>
            </a:r>
            <a:r>
              <a:rPr lang="en-US" baseline="0" dirty="0" smtClean="0"/>
              <a:t> and seeing the glory that they receive from the whole world in that moment when they are playing the national anthem.  Wouldn’t it be great to receive the gold medal and gain the attention of the whole world?  But what everybody doesn’t see is the sacrifice that they have made of their lives, to eat, drink, and workout for several hours a day enduring through much pain and agony to get to where they do their absolute best when it comes time for the competition against the best in the world representing your country.</a:t>
            </a:r>
            <a:endParaRPr lang="en-US" dirty="0"/>
          </a:p>
        </p:txBody>
      </p:sp>
      <p:sp>
        <p:nvSpPr>
          <p:cNvPr id="4" name="Slide Number Placeholder 3"/>
          <p:cNvSpPr>
            <a:spLocks noGrp="1"/>
          </p:cNvSpPr>
          <p:nvPr>
            <p:ph type="sldNum" sz="quarter" idx="10"/>
          </p:nvPr>
        </p:nvSpPr>
        <p:spPr/>
        <p:txBody>
          <a:bodyPr/>
          <a:lstStyle/>
          <a:p>
            <a:fld id="{7B96A107-113D-45F0-94C4-4F5A5CA585E9}" type="slidenum">
              <a:rPr lang="en-US" smtClean="0"/>
              <a:t>2</a:t>
            </a:fld>
            <a:endParaRPr lang="en-US"/>
          </a:p>
        </p:txBody>
      </p:sp>
    </p:spTree>
    <p:extLst>
      <p:ext uri="{BB962C8B-B14F-4D97-AF65-F5344CB8AC3E}">
        <p14:creationId xmlns:p14="http://schemas.microsoft.com/office/powerpoint/2010/main" val="4265432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confident of eternal glory? Growing weary of suffering pain, think of the saints faithfully cheering</a:t>
            </a:r>
            <a:r>
              <a:rPr lang="en-US" baseline="0" dirty="0" smtClean="0"/>
              <a:t> you on from the stands, </a:t>
            </a:r>
            <a:r>
              <a:rPr lang="en-US" dirty="0" smtClean="0"/>
              <a:t>fix your eyes on Jesus who finished the race so that you won’t grow weary and give up (Heb. 12:1-3)</a:t>
            </a:r>
            <a:endParaRPr lang="en-US" dirty="0"/>
          </a:p>
        </p:txBody>
      </p:sp>
      <p:sp>
        <p:nvSpPr>
          <p:cNvPr id="4" name="Slide Number Placeholder 3"/>
          <p:cNvSpPr>
            <a:spLocks noGrp="1"/>
          </p:cNvSpPr>
          <p:nvPr>
            <p:ph type="sldNum" sz="quarter" idx="10"/>
          </p:nvPr>
        </p:nvSpPr>
        <p:spPr/>
        <p:txBody>
          <a:bodyPr/>
          <a:lstStyle/>
          <a:p>
            <a:fld id="{7B96A107-113D-45F0-94C4-4F5A5CA585E9}" type="slidenum">
              <a:rPr lang="en-US" smtClean="0"/>
              <a:t>7</a:t>
            </a:fld>
            <a:endParaRPr lang="en-US"/>
          </a:p>
        </p:txBody>
      </p:sp>
    </p:spTree>
    <p:extLst>
      <p:ext uri="{BB962C8B-B14F-4D97-AF65-F5344CB8AC3E}">
        <p14:creationId xmlns:p14="http://schemas.microsoft.com/office/powerpoint/2010/main" val="40534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06547F-1F1B-4FE6-83B1-FDD1613A8D75}"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3866671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6547F-1F1B-4FE6-83B1-FDD1613A8D75}"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54435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6547F-1F1B-4FE6-83B1-FDD1613A8D75}"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157960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6547F-1F1B-4FE6-83B1-FDD1613A8D75}"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128794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06547F-1F1B-4FE6-83B1-FDD1613A8D75}"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186978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06547F-1F1B-4FE6-83B1-FDD1613A8D75}"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202024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06547F-1F1B-4FE6-83B1-FDD1613A8D75}"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106339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06547F-1F1B-4FE6-83B1-FDD1613A8D75}"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411897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6547F-1F1B-4FE6-83B1-FDD1613A8D75}"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200754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6547F-1F1B-4FE6-83B1-FDD1613A8D75}"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241893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6547F-1F1B-4FE6-83B1-FDD1613A8D75}"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2AFBC-B2C4-4092-B0BE-8A2E51BABF4F}" type="slidenum">
              <a:rPr lang="en-US" smtClean="0"/>
              <a:t>‹#›</a:t>
            </a:fld>
            <a:endParaRPr lang="en-US"/>
          </a:p>
        </p:txBody>
      </p:sp>
    </p:spTree>
    <p:extLst>
      <p:ext uri="{BB962C8B-B14F-4D97-AF65-F5344CB8AC3E}">
        <p14:creationId xmlns:p14="http://schemas.microsoft.com/office/powerpoint/2010/main" val="2585179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6547F-1F1B-4FE6-83B1-FDD1613A8D75}"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D2AFBC-B2C4-4092-B0BE-8A2E51BABF4F}" type="slidenum">
              <a:rPr lang="en-US" smtClean="0"/>
              <a:t>‹#›</a:t>
            </a:fld>
            <a:endParaRPr lang="en-US"/>
          </a:p>
        </p:txBody>
      </p:sp>
    </p:spTree>
    <p:extLst>
      <p:ext uri="{BB962C8B-B14F-4D97-AF65-F5344CB8AC3E}">
        <p14:creationId xmlns:p14="http://schemas.microsoft.com/office/powerpoint/2010/main" val="74797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8441" y="365125"/>
            <a:ext cx="11790947" cy="1325563"/>
          </a:xfrm>
        </p:spPr>
        <p:txBody>
          <a:bodyPr>
            <a:noAutofit/>
          </a:bodyPr>
          <a:lstStyle/>
          <a:p>
            <a:pPr algn="ctr"/>
            <a: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412- God is Love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72- Be with Me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527- By Faith I See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496- We Have an Anchor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325- I Am Resolved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544- Send the Light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6973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Autofit/>
          </a:bodyPr>
          <a:lstStyle/>
          <a:p>
            <a:endParaRPr lang="en-US" sz="20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http://kusteez.com/image/cache/data/Products/Sports/Gym/thumbnail/nopain-thumb-700x7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6630" y="95250"/>
            <a:ext cx="6667500" cy="666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838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32347"/>
            <a:ext cx="12192000" cy="1395664"/>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did Jesus Have to Suffer            before being Glorified?</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36294"/>
            <a:ext cx="12191999" cy="5221705"/>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fulfill Scripture (Luke 24:25-27; Matthew 26:54, 56)</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learn obedience to God’s will to obtain man’s salvation  (Hebrews 5:7-9; Philippians 2:8; Isaiah 53:12; Luke 23:34)</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the gospel could be preached to everyone (Lk. 24:44ff)</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that He could be a merciful High Priest (Heb. 2:14-18)</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fulfill God’s plan before time began so that those who are holy &amp; blameless will be glorified with Him (Eph. 1:3ff)</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1571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67852"/>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Apostles Suffered for Christ &amp; Were Confident of Eternal Glory  </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67852"/>
            <a:ext cx="12192000" cy="5618747"/>
          </a:xfrm>
        </p:spPr>
        <p:txBody>
          <a:bodyPr>
            <a:normAutofit lnSpcReduction="100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warned the apostles that they would suffer for His cause, even to the point of death (Jn. 15:18-20; 16:2-4).</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Christ’s resurrection, the apostles preached the gospel, and endured through imprisonment and flogging (Acts 5:18, 40).</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response they rejoiced that they could suffer shame for His name (Acts 5:41-42).</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apostles were confident they would be glorified with Christ in eternal life (2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4:6-8; 1 Pt. 1:3-5; 1 Jn. 1:1-4).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887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67852"/>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Christians Must Suffer for the Cause of Christ if they are to be Glorified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67852"/>
            <a:ext cx="12192000" cy="578719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told to follow in His footsteps (1 Pet. 2:21ff).</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godly, you will suffer persecution (2 Tim. 3:12). </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you suffer, you are blessed not cursed (1 Pet. 3:13).</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you’re insulted, called names, or slandered, don’t be ashamed but glorify God in His name (1 Peter 4:12-16). </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suffer with Him being firm in your faith, you will also be glorified with Him (Romans 8:16-17; 1 Peter 5:8-11).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785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are you Suffering?</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0653"/>
            <a:ext cx="12192000" cy="5847346"/>
          </a:xfrm>
        </p:spPr>
        <p:txBody>
          <a:bodyPr>
            <a:normAutofit fontScale="925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all suffer because we live in this sin cursed world (Ge 3:17ff) </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 are suffering because of their own sin.</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Others go through trials because they were raised in an ungodly home, live in a bad neighborhood, or work with wicked people.</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Others may have a dreaded disease, a congenital condition, or because of the aging process. </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are you suffering for the cause of Christ doing His will?</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not, please consider your spiritual condition.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532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0653"/>
            <a:ext cx="12192000" cy="5847346"/>
          </a:xfrm>
        </p:spPr>
        <p:txBody>
          <a:bodyPr>
            <a:normAutofit fontScale="92500" lnSpcReduction="100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have sinned &amp; fall short of the glory of God” (Rom. 3:23) </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fulfilled God’s plan for saving man by suffering death on the cross.  No one is good enough to merit salvation.</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apostles fulfilled God’s plan by preaching the gospel which convicted people that Jesus was God’s Son and they repented of their sins &amp; were baptized (Acts 1:8; 2:36-41).</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the saints suffered persecution for Christ then &amp; you will also, if you are a faithful Christian. No suffering, no glory in heaven!  </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is the Judge and He knows if you have obeyed the gospel and suffered for His cause. Respond today (2 Cor. 5:10; 6:2)!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448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8441" y="365125"/>
            <a:ext cx="11790947" cy="1325563"/>
          </a:xfrm>
        </p:spPr>
        <p:txBody>
          <a:bodyPr>
            <a:noAutofit/>
          </a:bodyPr>
          <a:lstStyle/>
          <a:p>
            <a:pPr algn="ctr"/>
            <a:r>
              <a:rPr lang="en-US" sz="5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412- God is Love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72- Be with Me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527- By Faith I See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496- We Have an Anchor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325- I Am Resolved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544- Send the Light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1064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1434</TotalTime>
  <Words>752</Words>
  <Application>Microsoft Office PowerPoint</Application>
  <PresentationFormat>Widescreen</PresentationFormat>
  <Paragraphs>68</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Why did Jesus Have to Suffer            before being Glorified?</vt:lpstr>
      <vt:lpstr>The Apostles Suffered for Christ &amp; Were Confident of Eternal Glory  </vt:lpstr>
      <vt:lpstr>Christians Must Suffer for the Cause of Christ if they are to be Glorified</vt:lpstr>
      <vt:lpstr>Why are you Suffering?</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36</cp:revision>
  <cp:lastPrinted>2016-08-14T12:52:30Z</cp:lastPrinted>
  <dcterms:created xsi:type="dcterms:W3CDTF">2016-08-13T19:01:18Z</dcterms:created>
  <dcterms:modified xsi:type="dcterms:W3CDTF">2016-08-14T18:55:48Z</dcterms:modified>
</cp:coreProperties>
</file>