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46" y="186"/>
      </p:cViewPr>
      <p:guideLst/>
    </p:cSldViewPr>
  </p:slideViewPr>
  <p:notesTextViewPr>
    <p:cViewPr>
      <p:scale>
        <a:sx n="1" d="1"/>
        <a:sy n="1" d="1"/>
      </p:scale>
      <p:origin x="0" y="-29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5F6F8-C3F1-4F82-A72D-0B692542F799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2EF68-F6A5-4EDE-8F18-138841FDE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0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be ashamed of</a:t>
            </a:r>
            <a:r>
              <a:rPr lang="en-US" baseline="0" dirty="0" smtClean="0"/>
              <a:t> the Gospel- God’s power to save (one way, one true church, one baptism, holy) Gospel Meeting- invite others</a:t>
            </a:r>
          </a:p>
          <a:p>
            <a:r>
              <a:rPr lang="en-US" baseline="0" dirty="0" smtClean="0"/>
              <a:t>Problem- when you share it with others, you are going to likely suffer, less popular, made fun of, suffer for doing right, not wrong</a:t>
            </a:r>
          </a:p>
          <a:p>
            <a:r>
              <a:rPr lang="en-US" baseline="0" dirty="0" smtClean="0"/>
              <a:t>Don’t be ashamed to study your Bible so that you can handle it accurately.  False teachers don’t do that because you aren’t going to make a lot of money that way.</a:t>
            </a:r>
          </a:p>
          <a:p>
            <a:r>
              <a:rPr lang="en-US" baseline="0" dirty="0" smtClean="0"/>
              <a:t>If you’re ashamed of Jesus’ words, He will be ashamed of you in the Judgment Day!  Jesus wasn’t ashamed of you (Heb. 2:11; 11:16). Confess, don’t deny! </a:t>
            </a:r>
            <a:r>
              <a:rPr lang="en-US" baseline="0" smtClean="0"/>
              <a:t>Fail-repent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2EF68-F6A5-4EDE-8F18-138841FDE7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25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C184-D99C-4317-8555-5201D0D58292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E37A-117C-4795-B844-C3259019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6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C184-D99C-4317-8555-5201D0D58292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E37A-117C-4795-B844-C3259019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0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C184-D99C-4317-8555-5201D0D58292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E37A-117C-4795-B844-C3259019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0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C184-D99C-4317-8555-5201D0D58292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E37A-117C-4795-B844-C3259019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85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C184-D99C-4317-8555-5201D0D58292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E37A-117C-4795-B844-C3259019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3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C184-D99C-4317-8555-5201D0D58292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E37A-117C-4795-B844-C3259019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02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C184-D99C-4317-8555-5201D0D58292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E37A-117C-4795-B844-C3259019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32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C184-D99C-4317-8555-5201D0D58292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E37A-117C-4795-B844-C3259019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5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C184-D99C-4317-8555-5201D0D58292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E37A-117C-4795-B844-C3259019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22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C184-D99C-4317-8555-5201D0D58292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E37A-117C-4795-B844-C3259019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3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C184-D99C-4317-8555-5201D0D58292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E37A-117C-4795-B844-C3259019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1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AC184-D99C-4317-8555-5201D0D58292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BE37A-117C-4795-B844-C3259019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9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78523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be Ashamed of…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8523"/>
            <a:ext cx="12192000" cy="57794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…the Gospel of Christ (Rom. 1:16)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…Suffering as a Christian (1 Pet. 4:16)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…Working for the Lord (2 Tim. 2:15)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…the Words of Jesus (Mark 8:38)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10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173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Don’t be Ashamed of…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be Ashamed of…</dc:title>
  <dc:creator>Steven Locklair</dc:creator>
  <cp:lastModifiedBy>Steven Locklair</cp:lastModifiedBy>
  <cp:revision>4</cp:revision>
  <dcterms:created xsi:type="dcterms:W3CDTF">2016-09-04T19:47:48Z</dcterms:created>
  <dcterms:modified xsi:type="dcterms:W3CDTF">2016-09-04T19:58:35Z</dcterms:modified>
</cp:coreProperties>
</file>