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56" r:id="rId3"/>
    <p:sldId id="261" r:id="rId4"/>
    <p:sldId id="270" r:id="rId5"/>
    <p:sldId id="262" r:id="rId6"/>
    <p:sldId id="272" r:id="rId7"/>
    <p:sldId id="260" r:id="rId8"/>
    <p:sldId id="274" r:id="rId9"/>
    <p:sldId id="276" r:id="rId10"/>
    <p:sldId id="265" r:id="rId11"/>
    <p:sldId id="267" r:id="rId12"/>
    <p:sldId id="280" r:id="rId13"/>
    <p:sldId id="281" r:id="rId14"/>
    <p:sldId id="282" r:id="rId15"/>
  </p:sldIdLst>
  <p:sldSz cx="14630400" cy="8229600"/>
  <p:notesSz cx="9028113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22" y="7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9E215-5AD9-4511-8E27-CB59984F273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9BF9-31A1-4D42-A5CF-C98F059E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4364" y="0"/>
            <a:ext cx="3912182" cy="355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DE801-0B2E-4F1B-B35A-CB9EE04343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3"/>
            <a:ext cx="7222490" cy="27865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584"/>
            <a:ext cx="3912182" cy="355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4364" y="6721584"/>
            <a:ext cx="3912182" cy="355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CCA96-0A1B-4045-AA76-E89AD5F80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3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back to church Sunday.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 to “the church of your choice”. 29,430 churches joined. Baptist church on Crowley Rd. promised BBQ brisket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if you come.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What is the church?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many people think that the church is just a building, or that it is unimportant or unnecessary for their salvation.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 church comes from the Greek word “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ekklesia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which  literally means “a calling out of”. The Lord added to the church those who were called by the gospel of Christ to be saved (Acts 2:21, 38-41, 47).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described the church as “a glorious church” (Eph. 5:27) and he wasn’t talking about the beauty of a building. In this lesson we will study why it is “a glorious church”. Examine what you believe by the Bible which will judge all of us in the last day.                          (John 12:48; Acts 17:11)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CCA96-0A1B-4045-AA76-E89AD5F803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7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say my church</a:t>
            </a:r>
            <a:r>
              <a:rPr lang="en-US" baseline="0" dirty="0" smtClean="0"/>
              <a:t> for only Jesus can say “my church” for it belongs to Him.  We didn’t pay for it.  Christ didn’t purchase this building or any other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CCA96-0A1B-4045-AA76-E89AD5F803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0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back to church Sunday.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 to “the church of your choice”. 29,430 churches joined. Baptist church on Crowley Rd. promised BBQ brisket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if you come.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What is the church?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many people think that the church is just a building, or that it is unimportant or unnecessary for their salvation.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 church comes from the Greek word “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ekklesia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which  literally means “a calling out of”. The Lord added to the church those who were called by the gospel of Christ to be saved (Acts 2:21, 38-41, 47).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described the church as “a glorious church” (Eph. 5:27) and he wasn’t talking about the beauty of a building. In this lesson we will study why it is “a glorious church”. Examine what you believe by the Bible which will judge all of us in the last day.                          (John 12:48; Acts 17:11)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CCA96-0A1B-4045-AA76-E89AD5F803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0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3906F-6EDB-4E98-B498-F551A5A55EC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4937-776E-412D-97BA-DFECEBEAE0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Hymns for Our Worship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54 – Praise Him! Praise Him!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64 – Everlasting Love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174 – Christ Arose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384 – A Shelter in the Time of Storm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294 – Jesus Is Calling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60 – Lead Me Gently Home, Father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6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Destiny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14097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betrothed to Christ as a pure virgin-    don’t be led astray by Satan (2 Cor. 11:2-3).</a:t>
            </a:r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2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When death has been abolished, the kingdom will be delivered to God in which the bride of Christ (His church) will enjoy eternal life in heaven (1 Cor. 15:20-28; Rev. 21:2-4)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41732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church of Christ is glorious because of its builder, head, price (His blood), and its destiny.</a:t>
            </a:r>
          </a:p>
          <a:p>
            <a:pPr algn="ctr">
              <a:buNone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this is true, it is absolutely necessary that we become members of it if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we’re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going to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heaven.</a:t>
            </a: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a member of the church of Christ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           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16:16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one you can read in the Bible- not a denomination]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41732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join “the church of your choice”, you obey the gospel of Christ to be saved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[hear, believe, repent, confess, and be baptized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and the Lord adds you to His church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(Acts 2:36-47; 9:18; 22:16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ctr">
              <a:buNone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Then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join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local church that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respects and obeys Christ as its head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Acts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9:26-28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member of His church, you are to live a blameless and holy life (Eph. 1:3-4; 5:27; 1 John 3:3).</a:t>
            </a:r>
          </a:p>
          <a:p>
            <a:pPr algn="ctr">
              <a:buNone/>
            </a:pP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8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41732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you been baptized into that one body, His church, or into a denomination (1 Cor. 12:13)?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are deceived into thinking that the church has nothing to do with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salvation because of what they have been taught (“back to church Sunday”).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aren’t doing the Father’s will not go to heaven (cf. Matt. 7:21-23).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let it be you.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today so that the Lord will add you to His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church (2 Cor. 6:2)!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2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Hymns for Our Worship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54 – Praise Him! Praise Him!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64 – Everlasting Love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174 – Christ Arose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384 – A Shelter in the Time of Storm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294 – Jesus Is Calling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60 – Lead Me Gently Home, Father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12542520" cy="7924800"/>
          </a:xfrm>
        </p:spPr>
        <p:txBody>
          <a:bodyPr>
            <a:noAutofit/>
          </a:bodyPr>
          <a:lstStyle/>
          <a:p>
            <a:r>
              <a:rPr lang="en-US" sz="1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Glorious Church of the Lord Jesus Christ      (Eph. 5:25-27)</a:t>
            </a:r>
            <a:br>
              <a:rPr lang="en-US" sz="1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1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05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Builder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140208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prophets foretold that the Lord’s house would be established in Jerusalem.                                    (Isaiah 2:1-3; Micah 4:1-4; Joel 2:28-32)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promised that He would build His church. (Matthew 16:18-19)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house of God (the church of the living God), was built on the Day of Pentecost in Jerusalem.           (1 Timothy 3:15; Acts 2:17ff).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05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Builder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140208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 has the right to alter the blueprint for the church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2:20-21; Gal. 1:8-9).</a:t>
            </a:r>
          </a:p>
          <a:p>
            <a:pPr algn="ctr">
              <a:buNone/>
            </a:pPr>
            <a:endParaRPr lang="en-US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can lay a foundation other than the one which is laid, which is Jesus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Christ” (1 Cor. 3:11).</a:t>
            </a:r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2133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Head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141732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is head over all things to the church.                     (Eph. 1:22-23; 5:23)</a:t>
            </a:r>
          </a:p>
          <a:p>
            <a:pPr algn="ctr"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Where does the pope, a synod, or congregation have the authority to change what Christ taught?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name is above every name either in this age or the age to come (Eph. 1:20-21).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2133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Head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141732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church is His body of which there is one, and He is the Savior of it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Ephesians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4:4; 5:23).</a:t>
            </a:r>
          </a:p>
          <a:p>
            <a:pPr algn="ctr">
              <a:buNone/>
            </a:pPr>
            <a:endParaRPr lang="en-US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A body with more than one head would be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repulsive,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the church with Christ as the head is glorious (Eph. 5:27).</a:t>
            </a:r>
          </a:p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2133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Price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141732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paid for it with His blood (Acts 20:28), therefore it doesn’t belong to us.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were not purchased with the blood of an apostle, a great man, or money (1 Pet. 1:18-19).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is another reason why we should all understand that the building is not the church. 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2133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Price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14173200" cy="5943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same blood of Christ that redeems us from sin purchased the church. 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Without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blood, there is no forgiveness of sins (Hebrews 9:15, 22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man can be saved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without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church, why did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die for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it?</a:t>
            </a:r>
          </a:p>
          <a:p>
            <a:pPr algn="ctr">
              <a:buNone/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3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Church of Christ is Glorious Because of Its Destiny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14097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2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Bible uses the illustration of a bride being presented to her husband as Christ loved the church and give Himself for her (Eph. 5:25).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 is holy and blameless having been sanctified by the washing of water with the word [baptism] (Eph. 5:26-27).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4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1241</Words>
  <Application>Microsoft Office PowerPoint</Application>
  <PresentationFormat>Custom</PresentationFormat>
  <Paragraphs>86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Hymns for Our Worship</vt:lpstr>
      <vt:lpstr>The Glorious Church of the Lord Jesus Christ      (Eph. 5:25-27) </vt:lpstr>
      <vt:lpstr>The Church of Christ is Glorious Because of Its Builder</vt:lpstr>
      <vt:lpstr>The Church of Christ is Glorious Because of Its Builder</vt:lpstr>
      <vt:lpstr>The Church of Christ is Glorious Because of Its Head</vt:lpstr>
      <vt:lpstr>The Church of Christ is Glorious Because of Its Head</vt:lpstr>
      <vt:lpstr>The Church of Christ is Glorious Because of Its Price</vt:lpstr>
      <vt:lpstr>The Church of Christ is Glorious Because of Its Price</vt:lpstr>
      <vt:lpstr>The Church of Christ is Glorious Because of Its Destiny</vt:lpstr>
      <vt:lpstr>The Church of Christ is Glorious Because of Its Destiny</vt:lpstr>
      <vt:lpstr>Conclusion</vt:lpstr>
      <vt:lpstr>Conclusion</vt:lpstr>
      <vt:lpstr>Conclusion</vt:lpstr>
      <vt:lpstr>Hymns for Our Worship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Church of the Lord Jesus Christ</dc:title>
  <dc:creator>Steven Lawrence Locklair</dc:creator>
  <cp:lastModifiedBy>Steven Locklair</cp:lastModifiedBy>
  <cp:revision>35</cp:revision>
  <cp:lastPrinted>2016-09-18T05:11:10Z</cp:lastPrinted>
  <dcterms:created xsi:type="dcterms:W3CDTF">2013-07-13T20:41:20Z</dcterms:created>
  <dcterms:modified xsi:type="dcterms:W3CDTF">2016-09-18T19:51:59Z</dcterms:modified>
</cp:coreProperties>
</file>