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C84F-2D1D-4B52-ABE2-2D34796F370F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2EE-1E59-4C49-868E-6D94DECD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C84F-2D1D-4B52-ABE2-2D34796F370F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2EE-1E59-4C49-868E-6D94DECD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8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C84F-2D1D-4B52-ABE2-2D34796F370F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2EE-1E59-4C49-868E-6D94DECD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0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C84F-2D1D-4B52-ABE2-2D34796F370F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2EE-1E59-4C49-868E-6D94DECD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6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C84F-2D1D-4B52-ABE2-2D34796F370F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2EE-1E59-4C49-868E-6D94DECD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9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C84F-2D1D-4B52-ABE2-2D34796F370F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2EE-1E59-4C49-868E-6D94DECD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4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C84F-2D1D-4B52-ABE2-2D34796F370F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2EE-1E59-4C49-868E-6D94DECD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6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C84F-2D1D-4B52-ABE2-2D34796F370F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2EE-1E59-4C49-868E-6D94DECD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8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C84F-2D1D-4B52-ABE2-2D34796F370F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2EE-1E59-4C49-868E-6D94DECD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8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C84F-2D1D-4B52-ABE2-2D34796F370F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2EE-1E59-4C49-868E-6D94DECD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2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C84F-2D1D-4B52-ABE2-2D34796F370F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82EE-1E59-4C49-868E-6D94DECD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5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AC84F-2D1D-4B52-ABE2-2D34796F370F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982EE-1E59-4C49-868E-6D94DECD9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85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81099"/>
          </a:xfrm>
        </p:spPr>
        <p:txBody>
          <a:bodyPr>
            <a:normAutofit/>
          </a:bodyPr>
          <a:lstStyle/>
          <a:p>
            <a:pPr algn="ctr"/>
            <a:r>
              <a:rPr lang="en-US" sz="7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 Thanks</a:t>
            </a:r>
            <a:endParaRPr lang="en-US" sz="77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1100"/>
            <a:ext cx="12192000" cy="5676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Counting Your Blessings</a:t>
            </a:r>
          </a:p>
          <a:p>
            <a:pPr marL="0" indent="0">
              <a:buNone/>
            </a:pPr>
            <a:endParaRPr lang="en-US" sz="5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Your Prayers/Worship</a:t>
            </a:r>
          </a:p>
          <a:p>
            <a:pPr marL="0" indent="0">
              <a:buNone/>
            </a:pPr>
            <a:endParaRPr lang="en-US" sz="5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Living a Righteous Life</a:t>
            </a:r>
            <a:endParaRPr lang="en-US" sz="5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8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Give Thanks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Thanks</dc:title>
  <dc:creator>Steven Locklair</dc:creator>
  <cp:lastModifiedBy>Steven Locklair</cp:lastModifiedBy>
  <cp:revision>3</cp:revision>
  <dcterms:created xsi:type="dcterms:W3CDTF">2016-08-28T19:15:20Z</dcterms:created>
  <dcterms:modified xsi:type="dcterms:W3CDTF">2016-08-28T23:10:25Z</dcterms:modified>
</cp:coreProperties>
</file>