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8" r:id="rId2"/>
    <p:sldId id="257" r:id="rId3"/>
    <p:sldId id="259" r:id="rId4"/>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4" d="100"/>
          <a:sy n="84" d="100"/>
        </p:scale>
        <p:origin x="9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EE4DB7B0-0288-499C-A24E-72E0F607C5F9}" type="datetimeFigureOut">
              <a:rPr lang="en-US" smtClean="0"/>
              <a:t>9/24/2016</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526C54A4-9E68-4674-9CF7-AF63FEB26300}" type="slidenum">
              <a:rPr lang="en-US" smtClean="0"/>
              <a:t>‹#›</a:t>
            </a:fld>
            <a:endParaRPr lang="en-US"/>
          </a:p>
        </p:txBody>
      </p:sp>
    </p:spTree>
    <p:extLst>
      <p:ext uri="{BB962C8B-B14F-4D97-AF65-F5344CB8AC3E}">
        <p14:creationId xmlns:p14="http://schemas.microsoft.com/office/powerpoint/2010/main" val="2411695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40C4AD0A-664D-49B4-A821-6BC1DA1BEAB9}" type="datetimeFigureOut">
              <a:rPr lang="en-US" smtClean="0"/>
              <a:t>9/24/2016</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46B96B4E-B9AC-4A4F-8AD9-F6713AEFD11E}" type="slidenum">
              <a:rPr lang="en-US" smtClean="0"/>
              <a:t>‹#›</a:t>
            </a:fld>
            <a:endParaRPr lang="en-US"/>
          </a:p>
        </p:txBody>
      </p:sp>
    </p:spTree>
    <p:extLst>
      <p:ext uri="{BB962C8B-B14F-4D97-AF65-F5344CB8AC3E}">
        <p14:creationId xmlns:p14="http://schemas.microsoft.com/office/powerpoint/2010/main" val="4276488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gospel meeting begins with Amos</a:t>
            </a:r>
            <a:r>
              <a:rPr lang="en-US" baseline="0" dirty="0" smtClean="0"/>
              <a:t> Long on Saturday!  One of the main goals is to save souls.  Last week we learned about the Glorious Church of the Lord Jesus Christ.  The world had back to church Sunday last week where there goal wasn’t to save souls. (Fewer behavior problems, high quality relationships, respect, sympathy for others, living longer life) Social gospel- living a better life now. Temptation is to think that gospel meetings don’t work anymore, people are too sinful, worldly,  unbelievers, and this is a total waste of time.  I thought it would be profitable if we discussed why you should be motivated to save souls which we have an opportunity to invite our friends, neighbors , and loved ones to hear the gospel.</a:t>
            </a:r>
            <a:endParaRPr lang="en-US" dirty="0"/>
          </a:p>
        </p:txBody>
      </p:sp>
      <p:sp>
        <p:nvSpPr>
          <p:cNvPr id="4" name="Slide Number Placeholder 3"/>
          <p:cNvSpPr>
            <a:spLocks noGrp="1"/>
          </p:cNvSpPr>
          <p:nvPr>
            <p:ph type="sldNum" sz="quarter" idx="10"/>
          </p:nvPr>
        </p:nvSpPr>
        <p:spPr/>
        <p:txBody>
          <a:bodyPr/>
          <a:lstStyle/>
          <a:p>
            <a:fld id="{46B96B4E-B9AC-4A4F-8AD9-F6713AEFD11E}" type="slidenum">
              <a:rPr lang="en-US" smtClean="0"/>
              <a:t>1</a:t>
            </a:fld>
            <a:endParaRPr lang="en-US"/>
          </a:p>
        </p:txBody>
      </p:sp>
    </p:spTree>
    <p:extLst>
      <p:ext uri="{BB962C8B-B14F-4D97-AF65-F5344CB8AC3E}">
        <p14:creationId xmlns:p14="http://schemas.microsoft.com/office/powerpoint/2010/main" val="1204395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Conclusion- have you</a:t>
            </a:r>
            <a:r>
              <a:rPr lang="en-US" baseline="0" dirty="0" smtClean="0"/>
              <a:t> lost your first love for Christ, your conviction that Jesus is the Son of God, that many are headed for hell- be zealous &amp; repent (Rev. 3:19).  Love lifted even me, I am going to do all I can to save others no matter who they are (male or female, slave or free, homosexual, adulterer, thief, troublemaker)</a:t>
            </a:r>
            <a:endParaRPr lang="en-US" dirty="0"/>
          </a:p>
        </p:txBody>
      </p:sp>
      <p:sp>
        <p:nvSpPr>
          <p:cNvPr id="4" name="Slide Number Placeholder 3"/>
          <p:cNvSpPr>
            <a:spLocks noGrp="1"/>
          </p:cNvSpPr>
          <p:nvPr>
            <p:ph type="sldNum" sz="quarter" idx="10"/>
          </p:nvPr>
        </p:nvSpPr>
        <p:spPr/>
        <p:txBody>
          <a:bodyPr/>
          <a:lstStyle/>
          <a:p>
            <a:fld id="{46B96B4E-B9AC-4A4F-8AD9-F6713AEFD11E}" type="slidenum">
              <a:rPr lang="en-US" smtClean="0"/>
              <a:t>2</a:t>
            </a:fld>
            <a:endParaRPr lang="en-US"/>
          </a:p>
        </p:txBody>
      </p:sp>
    </p:spTree>
    <p:extLst>
      <p:ext uri="{BB962C8B-B14F-4D97-AF65-F5344CB8AC3E}">
        <p14:creationId xmlns:p14="http://schemas.microsoft.com/office/powerpoint/2010/main" val="3494721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gospel meeting begins with Amos</a:t>
            </a:r>
            <a:r>
              <a:rPr lang="en-US" baseline="0" dirty="0" smtClean="0"/>
              <a:t> Long on Saturday!  One of the main goals is to save souls.  Last week we learned about the Glorious Church of the Lord Jesus Christ.  The world had back to church Sunday last week where there goal wasn’t to save souls. (Fewer behavior problems, high quality relationships, respect, sympathy for others, living longer life) Social gospel- living a better life now. Temptation is to think that gospel meetings don’t work anymore, people are too sinful, worldly,  unbelievers, and this is a total waste of time.  I thought it would be profitable if we discussed why you should be motivated to save souls which we have an opportunity to invite our friends, neighbors , and loved ones to hear the gospel.</a:t>
            </a:r>
            <a:endParaRPr lang="en-US" dirty="0"/>
          </a:p>
        </p:txBody>
      </p:sp>
      <p:sp>
        <p:nvSpPr>
          <p:cNvPr id="4" name="Slide Number Placeholder 3"/>
          <p:cNvSpPr>
            <a:spLocks noGrp="1"/>
          </p:cNvSpPr>
          <p:nvPr>
            <p:ph type="sldNum" sz="quarter" idx="10"/>
          </p:nvPr>
        </p:nvSpPr>
        <p:spPr/>
        <p:txBody>
          <a:bodyPr/>
          <a:lstStyle/>
          <a:p>
            <a:fld id="{46B96B4E-B9AC-4A4F-8AD9-F6713AEFD11E}" type="slidenum">
              <a:rPr lang="en-US" smtClean="0"/>
              <a:t>3</a:t>
            </a:fld>
            <a:endParaRPr lang="en-US"/>
          </a:p>
        </p:txBody>
      </p:sp>
    </p:spTree>
    <p:extLst>
      <p:ext uri="{BB962C8B-B14F-4D97-AF65-F5344CB8AC3E}">
        <p14:creationId xmlns:p14="http://schemas.microsoft.com/office/powerpoint/2010/main" val="3469052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946EE3-F15F-4F27-932C-9EE8155CA917}"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6FC39-CEED-4886-9F53-6961A37791A7}" type="slidenum">
              <a:rPr lang="en-US" smtClean="0"/>
              <a:t>‹#›</a:t>
            </a:fld>
            <a:endParaRPr lang="en-US"/>
          </a:p>
        </p:txBody>
      </p:sp>
    </p:spTree>
    <p:extLst>
      <p:ext uri="{BB962C8B-B14F-4D97-AF65-F5344CB8AC3E}">
        <p14:creationId xmlns:p14="http://schemas.microsoft.com/office/powerpoint/2010/main" val="3752120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46EE3-F15F-4F27-932C-9EE8155CA917}"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6FC39-CEED-4886-9F53-6961A37791A7}" type="slidenum">
              <a:rPr lang="en-US" smtClean="0"/>
              <a:t>‹#›</a:t>
            </a:fld>
            <a:endParaRPr lang="en-US"/>
          </a:p>
        </p:txBody>
      </p:sp>
    </p:spTree>
    <p:extLst>
      <p:ext uri="{BB962C8B-B14F-4D97-AF65-F5344CB8AC3E}">
        <p14:creationId xmlns:p14="http://schemas.microsoft.com/office/powerpoint/2010/main" val="1217025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46EE3-F15F-4F27-932C-9EE8155CA917}"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6FC39-CEED-4886-9F53-6961A37791A7}" type="slidenum">
              <a:rPr lang="en-US" smtClean="0"/>
              <a:t>‹#›</a:t>
            </a:fld>
            <a:endParaRPr lang="en-US"/>
          </a:p>
        </p:txBody>
      </p:sp>
    </p:spTree>
    <p:extLst>
      <p:ext uri="{BB962C8B-B14F-4D97-AF65-F5344CB8AC3E}">
        <p14:creationId xmlns:p14="http://schemas.microsoft.com/office/powerpoint/2010/main" val="1338219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46EE3-F15F-4F27-932C-9EE8155CA917}"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6FC39-CEED-4886-9F53-6961A37791A7}" type="slidenum">
              <a:rPr lang="en-US" smtClean="0"/>
              <a:t>‹#›</a:t>
            </a:fld>
            <a:endParaRPr lang="en-US"/>
          </a:p>
        </p:txBody>
      </p:sp>
    </p:spTree>
    <p:extLst>
      <p:ext uri="{BB962C8B-B14F-4D97-AF65-F5344CB8AC3E}">
        <p14:creationId xmlns:p14="http://schemas.microsoft.com/office/powerpoint/2010/main" val="234087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946EE3-F15F-4F27-932C-9EE8155CA917}"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6FC39-CEED-4886-9F53-6961A37791A7}" type="slidenum">
              <a:rPr lang="en-US" smtClean="0"/>
              <a:t>‹#›</a:t>
            </a:fld>
            <a:endParaRPr lang="en-US"/>
          </a:p>
        </p:txBody>
      </p:sp>
    </p:spTree>
    <p:extLst>
      <p:ext uri="{BB962C8B-B14F-4D97-AF65-F5344CB8AC3E}">
        <p14:creationId xmlns:p14="http://schemas.microsoft.com/office/powerpoint/2010/main" val="2718543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946EE3-F15F-4F27-932C-9EE8155CA917}"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6FC39-CEED-4886-9F53-6961A37791A7}" type="slidenum">
              <a:rPr lang="en-US" smtClean="0"/>
              <a:t>‹#›</a:t>
            </a:fld>
            <a:endParaRPr lang="en-US"/>
          </a:p>
        </p:txBody>
      </p:sp>
    </p:spTree>
    <p:extLst>
      <p:ext uri="{BB962C8B-B14F-4D97-AF65-F5344CB8AC3E}">
        <p14:creationId xmlns:p14="http://schemas.microsoft.com/office/powerpoint/2010/main" val="46081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946EE3-F15F-4F27-932C-9EE8155CA917}"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B6FC39-CEED-4886-9F53-6961A37791A7}" type="slidenum">
              <a:rPr lang="en-US" smtClean="0"/>
              <a:t>‹#›</a:t>
            </a:fld>
            <a:endParaRPr lang="en-US"/>
          </a:p>
        </p:txBody>
      </p:sp>
    </p:spTree>
    <p:extLst>
      <p:ext uri="{BB962C8B-B14F-4D97-AF65-F5344CB8AC3E}">
        <p14:creationId xmlns:p14="http://schemas.microsoft.com/office/powerpoint/2010/main" val="1703763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946EE3-F15F-4F27-932C-9EE8155CA917}"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B6FC39-CEED-4886-9F53-6961A37791A7}" type="slidenum">
              <a:rPr lang="en-US" smtClean="0"/>
              <a:t>‹#›</a:t>
            </a:fld>
            <a:endParaRPr lang="en-US"/>
          </a:p>
        </p:txBody>
      </p:sp>
    </p:spTree>
    <p:extLst>
      <p:ext uri="{BB962C8B-B14F-4D97-AF65-F5344CB8AC3E}">
        <p14:creationId xmlns:p14="http://schemas.microsoft.com/office/powerpoint/2010/main" val="2572536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46EE3-F15F-4F27-932C-9EE8155CA917}"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B6FC39-CEED-4886-9F53-6961A37791A7}" type="slidenum">
              <a:rPr lang="en-US" smtClean="0"/>
              <a:t>‹#›</a:t>
            </a:fld>
            <a:endParaRPr lang="en-US"/>
          </a:p>
        </p:txBody>
      </p:sp>
    </p:spTree>
    <p:extLst>
      <p:ext uri="{BB962C8B-B14F-4D97-AF65-F5344CB8AC3E}">
        <p14:creationId xmlns:p14="http://schemas.microsoft.com/office/powerpoint/2010/main" val="1591861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946EE3-F15F-4F27-932C-9EE8155CA917}"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6FC39-CEED-4886-9F53-6961A37791A7}" type="slidenum">
              <a:rPr lang="en-US" smtClean="0"/>
              <a:t>‹#›</a:t>
            </a:fld>
            <a:endParaRPr lang="en-US"/>
          </a:p>
        </p:txBody>
      </p:sp>
    </p:spTree>
    <p:extLst>
      <p:ext uri="{BB962C8B-B14F-4D97-AF65-F5344CB8AC3E}">
        <p14:creationId xmlns:p14="http://schemas.microsoft.com/office/powerpoint/2010/main" val="38169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946EE3-F15F-4F27-932C-9EE8155CA917}"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B6FC39-CEED-4886-9F53-6961A37791A7}" type="slidenum">
              <a:rPr lang="en-US" smtClean="0"/>
              <a:t>‹#›</a:t>
            </a:fld>
            <a:endParaRPr lang="en-US"/>
          </a:p>
        </p:txBody>
      </p:sp>
    </p:spTree>
    <p:extLst>
      <p:ext uri="{BB962C8B-B14F-4D97-AF65-F5344CB8AC3E}">
        <p14:creationId xmlns:p14="http://schemas.microsoft.com/office/powerpoint/2010/main" val="206071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46EE3-F15F-4F27-932C-9EE8155CA917}"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6FC39-CEED-4886-9F53-6961A37791A7}" type="slidenum">
              <a:rPr lang="en-US" smtClean="0"/>
              <a:t>‹#›</a:t>
            </a:fld>
            <a:endParaRPr lang="en-US"/>
          </a:p>
        </p:txBody>
      </p:sp>
    </p:spTree>
    <p:extLst>
      <p:ext uri="{BB962C8B-B14F-4D97-AF65-F5344CB8AC3E}">
        <p14:creationId xmlns:p14="http://schemas.microsoft.com/office/powerpoint/2010/main" val="2009627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113 Where No One Stands Alone </a:t>
            </a:r>
          </a:p>
          <a:p>
            <a:pPr marL="0" indent="0">
              <a:buNone/>
            </a:pPr>
            <a:r>
              <a:rPr lang="en-US" sz="4000" dirty="0" smtClean="0">
                <a:solidFill>
                  <a:schemeClr val="bg1"/>
                </a:solidFill>
              </a:rPr>
              <a:t>213 Here We are but Straying Pilgrims</a:t>
            </a:r>
          </a:p>
          <a:p>
            <a:pPr marL="0" indent="0">
              <a:buNone/>
            </a:pPr>
            <a:r>
              <a:rPr lang="en-US" sz="4000" dirty="0" smtClean="0">
                <a:solidFill>
                  <a:schemeClr val="bg1"/>
                </a:solidFill>
              </a:rPr>
              <a:t>133 The Banner of the Cross</a:t>
            </a:r>
          </a:p>
          <a:p>
            <a:pPr marL="0" indent="0">
              <a:buNone/>
            </a:pPr>
            <a:r>
              <a:rPr lang="en-US" sz="4000" dirty="0" smtClean="0">
                <a:solidFill>
                  <a:schemeClr val="bg1"/>
                </a:solidFill>
              </a:rPr>
              <a:t>363 He </a:t>
            </a:r>
            <a:r>
              <a:rPr lang="en-US" sz="4000" dirty="0" err="1" smtClean="0">
                <a:solidFill>
                  <a:schemeClr val="bg1"/>
                </a:solidFill>
              </a:rPr>
              <a:t>Hideth</a:t>
            </a:r>
            <a:r>
              <a:rPr lang="en-US" sz="4000" dirty="0" smtClean="0">
                <a:solidFill>
                  <a:schemeClr val="bg1"/>
                </a:solidFill>
              </a:rPr>
              <a:t> My Soul</a:t>
            </a:r>
          </a:p>
          <a:p>
            <a:pPr marL="0" indent="0">
              <a:buNone/>
            </a:pPr>
            <a:r>
              <a:rPr lang="en-US" sz="4000" dirty="0" smtClean="0">
                <a:solidFill>
                  <a:schemeClr val="bg1"/>
                </a:solidFill>
              </a:rPr>
              <a:t>313 </a:t>
            </a:r>
            <a:r>
              <a:rPr lang="en-US" sz="4000" dirty="0" err="1" smtClean="0">
                <a:solidFill>
                  <a:schemeClr val="bg1"/>
                </a:solidFill>
              </a:rPr>
              <a:t>Tho</a:t>
            </a:r>
            <a:r>
              <a:rPr lang="en-US" sz="4000" dirty="0" smtClean="0">
                <a:solidFill>
                  <a:schemeClr val="bg1"/>
                </a:solidFill>
              </a:rPr>
              <a:t>’ Your Sins be as Scarlet</a:t>
            </a:r>
          </a:p>
          <a:p>
            <a:pPr marL="0" indent="0">
              <a:buNone/>
            </a:pPr>
            <a:r>
              <a:rPr lang="en-US" sz="4000" dirty="0" smtClean="0">
                <a:solidFill>
                  <a:schemeClr val="bg1"/>
                </a:solidFill>
              </a:rPr>
              <a:t>463 Hold to God’s Unchanging Hand</a:t>
            </a:r>
            <a:endParaRPr lang="en-US" sz="4000" dirty="0">
              <a:solidFill>
                <a:schemeClr val="bg1"/>
              </a:solidFill>
            </a:endParaRPr>
          </a:p>
        </p:txBody>
      </p:sp>
    </p:spTree>
    <p:extLst>
      <p:ext uri="{BB962C8B-B14F-4D97-AF65-F5344CB8AC3E}">
        <p14:creationId xmlns:p14="http://schemas.microsoft.com/office/powerpoint/2010/main" val="748905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119"/>
          </a:xfrm>
        </p:spPr>
        <p:txBody>
          <a:bodyPr>
            <a:norm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Should Motivate You to Save Souls</a:t>
            </a:r>
            <a:endParaRPr lang="en-US" sz="5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120"/>
            <a:ext cx="12192000" cy="5897880"/>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Loved Me Enough to Save Me- I’ll Save Others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(Jn. 3:5,16-17; Ro. 5:8; Eph. 5:1-2; 1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1:5,12-16)</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Being Convicted that Jesus is the Son of God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(Jn. 16:8ff; 20:19-31; Ax 1:1-3; 2:37; 4:13-20; 8:4)</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Realizing that Many are Headed to Torment</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Cor. 5:10-11; Ax 24:25; 2 Th. 1:7-9;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Js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5:19-20)</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8016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113 Where No One Stands Alone </a:t>
            </a:r>
          </a:p>
          <a:p>
            <a:pPr marL="0" indent="0">
              <a:buNone/>
            </a:pPr>
            <a:r>
              <a:rPr lang="en-US" sz="4000" dirty="0" smtClean="0">
                <a:solidFill>
                  <a:schemeClr val="bg1"/>
                </a:solidFill>
              </a:rPr>
              <a:t>213 Here We are but Straying Pilgrims</a:t>
            </a:r>
          </a:p>
          <a:p>
            <a:pPr marL="0" indent="0">
              <a:buNone/>
            </a:pPr>
            <a:r>
              <a:rPr lang="en-US" sz="4000" dirty="0" smtClean="0">
                <a:solidFill>
                  <a:schemeClr val="bg1"/>
                </a:solidFill>
              </a:rPr>
              <a:t>133 The Banner of the Cross</a:t>
            </a:r>
          </a:p>
          <a:p>
            <a:pPr marL="0" indent="0">
              <a:buNone/>
            </a:pPr>
            <a:r>
              <a:rPr lang="en-US" sz="4000" dirty="0" smtClean="0">
                <a:solidFill>
                  <a:schemeClr val="bg1"/>
                </a:solidFill>
              </a:rPr>
              <a:t>363 He </a:t>
            </a:r>
            <a:r>
              <a:rPr lang="en-US" sz="4000" dirty="0" err="1" smtClean="0">
                <a:solidFill>
                  <a:schemeClr val="bg1"/>
                </a:solidFill>
              </a:rPr>
              <a:t>Hideth</a:t>
            </a:r>
            <a:r>
              <a:rPr lang="en-US" sz="4000" dirty="0" smtClean="0">
                <a:solidFill>
                  <a:schemeClr val="bg1"/>
                </a:solidFill>
              </a:rPr>
              <a:t> My Soul</a:t>
            </a:r>
          </a:p>
          <a:p>
            <a:pPr marL="0" indent="0">
              <a:buNone/>
            </a:pPr>
            <a:r>
              <a:rPr lang="en-US" sz="4000" dirty="0" smtClean="0">
                <a:solidFill>
                  <a:schemeClr val="bg1"/>
                </a:solidFill>
              </a:rPr>
              <a:t>313 </a:t>
            </a:r>
            <a:r>
              <a:rPr lang="en-US" sz="4000" dirty="0" err="1" smtClean="0">
                <a:solidFill>
                  <a:schemeClr val="bg1"/>
                </a:solidFill>
              </a:rPr>
              <a:t>Tho</a:t>
            </a:r>
            <a:r>
              <a:rPr lang="en-US" sz="4000" dirty="0" smtClean="0">
                <a:solidFill>
                  <a:schemeClr val="bg1"/>
                </a:solidFill>
              </a:rPr>
              <a:t>’ Your Sins be as Scarlet</a:t>
            </a:r>
          </a:p>
          <a:p>
            <a:pPr marL="0" indent="0">
              <a:buNone/>
            </a:pPr>
            <a:r>
              <a:rPr lang="en-US" sz="4000" dirty="0" smtClean="0">
                <a:solidFill>
                  <a:schemeClr val="bg1"/>
                </a:solidFill>
              </a:rPr>
              <a:t>463 Hold to God’s Unchanging Hand</a:t>
            </a:r>
            <a:endParaRPr lang="en-US" sz="4000" dirty="0">
              <a:solidFill>
                <a:schemeClr val="bg1"/>
              </a:solidFill>
            </a:endParaRPr>
          </a:p>
        </p:txBody>
      </p:sp>
    </p:spTree>
    <p:extLst>
      <p:ext uri="{BB962C8B-B14F-4D97-AF65-F5344CB8AC3E}">
        <p14:creationId xmlns:p14="http://schemas.microsoft.com/office/powerpoint/2010/main" val="113974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973</TotalTime>
  <Words>535</Words>
  <Application>Microsoft Office PowerPoint</Application>
  <PresentationFormat>Widescreen</PresentationFormat>
  <Paragraphs>29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Tahoma</vt:lpstr>
      <vt:lpstr>Office Theme</vt:lpstr>
      <vt:lpstr>Hymns for Worship at Woodmont</vt:lpstr>
      <vt:lpstr>What Should Motivate You to Save Souls</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 to</dc:title>
  <dc:creator>Steven Locklair</dc:creator>
  <cp:lastModifiedBy>Steven Locklair</cp:lastModifiedBy>
  <cp:revision>21</cp:revision>
  <cp:lastPrinted>2016-09-25T10:43:31Z</cp:lastPrinted>
  <dcterms:created xsi:type="dcterms:W3CDTF">2016-09-25T02:28:25Z</dcterms:created>
  <dcterms:modified xsi:type="dcterms:W3CDTF">2016-09-25T18:42:15Z</dcterms:modified>
</cp:coreProperties>
</file>