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1" r:id="rId5"/>
    <p:sldId id="262" r:id="rId6"/>
    <p:sldId id="260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3" autoAdjust="0"/>
    <p:restoredTop sz="94660"/>
  </p:normalViewPr>
  <p:slideViewPr>
    <p:cSldViewPr snapToGrid="0">
      <p:cViewPr varScale="1">
        <p:scale>
          <a:sx n="88" d="100"/>
          <a:sy n="88" d="100"/>
        </p:scale>
        <p:origin x="64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7F649-AD33-48D5-9C66-E1BDF58E8F57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D6313-03C4-4C62-A565-82F9AE55D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096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7F649-AD33-48D5-9C66-E1BDF58E8F57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D6313-03C4-4C62-A565-82F9AE55D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757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7F649-AD33-48D5-9C66-E1BDF58E8F57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D6313-03C4-4C62-A565-82F9AE55D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848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7F649-AD33-48D5-9C66-E1BDF58E8F57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D6313-03C4-4C62-A565-82F9AE55D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777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7F649-AD33-48D5-9C66-E1BDF58E8F57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D6313-03C4-4C62-A565-82F9AE55D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091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7F649-AD33-48D5-9C66-E1BDF58E8F57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D6313-03C4-4C62-A565-82F9AE55D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631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7F649-AD33-48D5-9C66-E1BDF58E8F57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D6313-03C4-4C62-A565-82F9AE55D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044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7F649-AD33-48D5-9C66-E1BDF58E8F57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D6313-03C4-4C62-A565-82F9AE55D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329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7F649-AD33-48D5-9C66-E1BDF58E8F57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D6313-03C4-4C62-A565-82F9AE55D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058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7F649-AD33-48D5-9C66-E1BDF58E8F57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D6313-03C4-4C62-A565-82F9AE55D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827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7F649-AD33-48D5-9C66-E1BDF58E8F57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D6313-03C4-4C62-A565-82F9AE55D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294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7F649-AD33-48D5-9C66-E1BDF58E8F57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D6313-03C4-4C62-A565-82F9AE55D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602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747" y="289368"/>
            <a:ext cx="11968223" cy="647024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Last week we studied how God has been longsuffering with our wicked words, lustful lifestyle, and listening to the lying lips of false teachers who twist His word.</a:t>
            </a:r>
          </a:p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 His longsuffering was for your salvation as you were given time and opportunity to realize God’s love for you through Christ’s sacrifice &amp; obey His gospel.</a:t>
            </a:r>
          </a:p>
          <a:p>
            <a:pPr marL="0" indent="0">
              <a:buNone/>
            </a:pPr>
            <a:endParaRPr lang="en-US" sz="11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Through Christ we learn to put off the old man [wrath, malice, abusive speech] &amp; put on longsuffering, a fruit of the Spirit (Col. 3:8-13; Gal. 5:22-23). </a:t>
            </a:r>
          </a:p>
          <a:p>
            <a:pPr marL="0" indent="0">
              <a:buNone/>
            </a:pPr>
            <a:endParaRPr lang="en-US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Love suffers long! Are you longsuffering with others? </a:t>
            </a: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344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747" y="0"/>
            <a:ext cx="12076253" cy="6857999"/>
          </a:xfrm>
        </p:spPr>
        <p:txBody>
          <a:bodyPr>
            <a:noAutofit/>
          </a:bodyPr>
          <a:lstStyle/>
          <a:p>
            <a:r>
              <a:rPr lang="en-US" sz="14400" i="1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Love  Suffers  </a:t>
            </a:r>
            <a:r>
              <a:rPr lang="en-US" sz="14400" i="1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Long                   (1 Cor. 13:4)</a:t>
            </a:r>
            <a:endParaRPr lang="en-US" sz="14400" i="1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496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49123"/>
          </a:xfrm>
        </p:spPr>
        <p:txBody>
          <a:bodyPr>
            <a:noAutofit/>
          </a:bodyPr>
          <a:lstStyle/>
          <a:p>
            <a:r>
              <a:rPr lang="en-US" sz="5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Longsuffering with others...</a:t>
            </a:r>
            <a:endParaRPr lang="en-US" sz="58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57468"/>
            <a:ext cx="12192000" cy="55674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…who hate, want to harm, or provoke you to anger?</a:t>
            </a:r>
          </a:p>
          <a:p>
            <a:pPr marL="0" indent="0">
              <a:buNone/>
            </a:pPr>
            <a:endParaRPr lang="en-US" sz="4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…who lie, gossip, or slander your name?</a:t>
            </a:r>
          </a:p>
          <a:p>
            <a:pPr marL="0" indent="0">
              <a:buNone/>
            </a:pPr>
            <a:endParaRPr lang="en-US" sz="4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…who complain, argue, and are vindictive?</a:t>
            </a:r>
          </a:p>
          <a:p>
            <a:pPr marL="0" indent="0">
              <a:buNone/>
            </a:pPr>
            <a:endParaRPr lang="en-US" sz="4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…who want to destroy your faith in the Scriptures?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3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49123"/>
          </a:xfrm>
        </p:spPr>
        <p:txBody>
          <a:bodyPr>
            <a:noAutofit/>
          </a:bodyPr>
          <a:lstStyle/>
          <a:p>
            <a:pPr algn="ctr"/>
            <a:r>
              <a:rPr lang="en-US" sz="72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Longsuffering with…</a:t>
            </a:r>
            <a:endParaRPr lang="en-US" sz="7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41722"/>
            <a:ext cx="12192000" cy="56831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 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people (1 Thess. 5:14; Rom. 12:18)</a:t>
            </a:r>
          </a:p>
          <a:p>
            <a:pPr marL="0" indent="0">
              <a:buNone/>
            </a:pPr>
            <a:endParaRPr lang="en-US" sz="1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Weak, Sick, Grieving (Rom. 12:15; 2 Cor. 1:3ff)</a:t>
            </a:r>
          </a:p>
          <a:p>
            <a:pPr marL="0" indent="0">
              <a:buNone/>
            </a:pPr>
            <a:endParaRPr lang="en-US" sz="1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Alien 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sinners (2 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Timothy 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2:24-26; 4:2)</a:t>
            </a:r>
          </a:p>
          <a:p>
            <a:pPr marL="0" indent="0">
              <a:buNone/>
            </a:pPr>
            <a:endParaRPr lang="en-US" sz="1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Coworkers/classmates who wrong you (1 Pet. 2:18-20)</a:t>
            </a:r>
          </a:p>
          <a:p>
            <a:pPr marL="0" indent="0">
              <a:buNone/>
            </a:pPr>
            <a:endParaRPr lang="en-US" sz="1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family members [conflict, discipline] (Eph. 5:22ff)</a:t>
            </a:r>
          </a:p>
          <a:p>
            <a:pPr marL="0" indent="0">
              <a:buNone/>
            </a:pPr>
            <a:endParaRPr lang="en-US" sz="1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Brethren [don’t compromise with sin] (Eph. 4:1-3; 5:11)</a:t>
            </a:r>
            <a:endParaRPr lang="en-US" sz="3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009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49123"/>
          </a:xfrm>
        </p:spPr>
        <p:txBody>
          <a:bodyPr>
            <a:noAutofit/>
          </a:bodyPr>
          <a:lstStyle/>
          <a:p>
            <a:pPr algn="ctr"/>
            <a:r>
              <a:rPr lang="en-US" sz="63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do I become Longsuffering?</a:t>
            </a:r>
            <a:endParaRPr lang="en-US" sz="63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41722"/>
            <a:ext cx="12192000" cy="568316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Fix your eyes on Jesus (Heb. 12:1-3; Col. 3:1ff)</a:t>
            </a:r>
          </a:p>
          <a:p>
            <a:pPr marL="0" indent="0">
              <a:buNone/>
            </a:pPr>
            <a:endParaRPr lang="en-US" sz="11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Love 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Him (Jn. 14:15; 1 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Cor. 13:1ff; 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Cor. 5:14) </a:t>
            </a:r>
          </a:p>
          <a:p>
            <a:pPr marL="0" indent="0">
              <a:buNone/>
            </a:pPr>
            <a:endParaRPr lang="en-US" sz="11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Submit to God- resist the devil, he will flee (James 4:7)</a:t>
            </a:r>
          </a:p>
          <a:p>
            <a:pPr marL="0" indent="0">
              <a:buNone/>
            </a:pPr>
            <a:endParaRPr lang="en-US" sz="1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Put to death your affections &amp; lusts (Gal. 2:20; 5:24)</a:t>
            </a:r>
          </a:p>
          <a:p>
            <a:pPr marL="0" indent="0">
              <a:buNone/>
            </a:pPr>
            <a:endParaRPr lang="en-US" sz="1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Pray and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meditate 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 God’s Word (Phil. 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4:6-8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0" indent="0">
              <a:buNone/>
            </a:pPr>
            <a:endParaRPr lang="en-US" sz="1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Practice it in your everyday life (Phil. 4:9) </a:t>
            </a:r>
          </a:p>
          <a:p>
            <a:pPr marL="0" indent="0">
              <a:buNone/>
            </a:pPr>
            <a:endParaRPr lang="en-US" sz="1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 through trials with attitude of joy (Jas. 1:2-4)</a:t>
            </a:r>
            <a:endParaRPr lang="en-US" sz="3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590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41721"/>
          </a:xfrm>
        </p:spPr>
        <p:txBody>
          <a:bodyPr>
            <a:noAutofit/>
          </a:bodyPr>
          <a:lstStyle/>
          <a:p>
            <a:pPr algn="ctr"/>
            <a:r>
              <a:rPr lang="en-US" sz="72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Will Show in Your Actions</a:t>
            </a:r>
            <a:endParaRPr lang="en-US" sz="7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1228"/>
            <a:ext cx="12192000" cy="5736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Treat 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others the way you want to be 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treated                   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Matthew 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7:12)</a:t>
            </a:r>
          </a:p>
          <a:p>
            <a:pPr marL="0" indent="0">
              <a:buNone/>
            </a:pPr>
            <a:endParaRPr lang="en-US" sz="1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Pray for the persecutors (Matt. 5:44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US" sz="4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1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Bless them who curse you (Luke 6:27)</a:t>
            </a:r>
          </a:p>
          <a:p>
            <a:pPr marL="0" indent="0">
              <a:buNone/>
            </a:pPr>
            <a:endParaRPr lang="en-US" sz="1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good to them who hate 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(Mt. 5:44; Luke 6:28) </a:t>
            </a:r>
          </a:p>
          <a:p>
            <a:pPr marL="0" indent="0">
              <a:buNone/>
            </a:pPr>
            <a:endParaRPr lang="en-US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you don’t suffer for Christ, how will you make it to heaven (Rom. 8:16-17; Phil. 1:29)?</a:t>
            </a:r>
            <a:endParaRPr lang="en-US" sz="4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1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1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1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120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49123"/>
          </a:xfrm>
        </p:spPr>
        <p:txBody>
          <a:bodyPr>
            <a:noAutofit/>
          </a:bodyPr>
          <a:lstStyle/>
          <a:p>
            <a:pPr algn="ctr"/>
            <a:r>
              <a:rPr lang="en-US" sz="5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Conclusion</a:t>
            </a:r>
            <a:endParaRPr lang="en-US" sz="58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49124"/>
            <a:ext cx="12192000" cy="577576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Clr>
                <a:srgbClr val="000000"/>
              </a:buClr>
              <a:buSzPct val="25000"/>
              <a:buNone/>
            </a:pPr>
            <a:r>
              <a:rPr lang="en-US" altLang="en-US" sz="40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How do you react when you suffer wrong?  It’s a test.</a:t>
            </a:r>
          </a:p>
          <a:p>
            <a:pPr marL="609600" indent="-609600" algn="ctr">
              <a:buClr>
                <a:srgbClr val="000000"/>
              </a:buClr>
              <a:buSzPct val="25000"/>
            </a:pPr>
            <a:endParaRPr lang="en-US" altLang="en-US" sz="1000" dirty="0" smtClean="0">
              <a:solidFill>
                <a:schemeClr val="bg1"/>
              </a:solidFill>
              <a:effectLst/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Clr>
                <a:srgbClr val="000000"/>
              </a:buClr>
              <a:buSzPct val="25000"/>
              <a:buNone/>
            </a:pPr>
            <a:r>
              <a:rPr lang="en-US" altLang="en-US" sz="40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Are you short tempered or long tempered with them? </a:t>
            </a:r>
          </a:p>
          <a:p>
            <a:pPr marL="609600" indent="-609600" algn="ctr">
              <a:buClr>
                <a:srgbClr val="000000"/>
              </a:buClr>
              <a:buSzPct val="25000"/>
            </a:pPr>
            <a:endParaRPr lang="en-US" altLang="en-US" sz="1000" dirty="0" smtClean="0">
              <a:solidFill>
                <a:schemeClr val="bg1"/>
              </a:solidFill>
              <a:effectLst/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Clr>
                <a:srgbClr val="000000"/>
              </a:buClr>
              <a:buSzPct val="25000"/>
              <a:buNone/>
            </a:pPr>
            <a:r>
              <a:rPr lang="en-US" altLang="en-US" sz="40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Are your words hateful and condemning or do you speak the truth in love so that they might repent (Eph. 4:15)? </a:t>
            </a:r>
          </a:p>
          <a:p>
            <a:pPr marL="609600" indent="-609600" algn="ctr">
              <a:buClr>
                <a:srgbClr val="000000"/>
              </a:buClr>
              <a:buSzPct val="25000"/>
            </a:pPr>
            <a:endParaRPr lang="en-US" altLang="en-US" sz="1000" dirty="0" smtClean="0">
              <a:solidFill>
                <a:schemeClr val="bg1"/>
              </a:solidFill>
              <a:effectLst/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Clr>
                <a:srgbClr val="000000"/>
              </a:buClr>
              <a:buSzPct val="25000"/>
              <a:buNone/>
            </a:pPr>
            <a:r>
              <a:rPr lang="en-US" altLang="en-US" sz="40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Are you able to pray for and do good to them or are you filled with bitterness and hold grudges against them?  </a:t>
            </a:r>
          </a:p>
          <a:p>
            <a:pPr marL="0" indent="0" algn="ctr">
              <a:buClr>
                <a:srgbClr val="000000"/>
              </a:buClr>
              <a:buSzPct val="25000"/>
              <a:buNone/>
            </a:pPr>
            <a:endParaRPr lang="en-US" altLang="en-US" sz="1100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Clr>
                <a:srgbClr val="000000"/>
              </a:buClr>
              <a:buSzPct val="25000"/>
              <a:buNone/>
            </a:pPr>
            <a:r>
              <a:rPr lang="en-US" altLang="en-US" sz="40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You can be buried with Christ in baptism; put away that evil, hateful, &amp; vindictive person &amp; become kind, compassionate, &amp; merciful (Eph. 4:31-32)! Obey today!</a:t>
            </a:r>
          </a:p>
        </p:txBody>
      </p:sp>
    </p:spTree>
    <p:extLst>
      <p:ext uri="{BB962C8B-B14F-4D97-AF65-F5344CB8AC3E}">
        <p14:creationId xmlns:p14="http://schemas.microsoft.com/office/powerpoint/2010/main" val="1297563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2151</TotalTime>
  <Words>525</Words>
  <Application>Microsoft Office PowerPoint</Application>
  <PresentationFormat>Widescreen</PresentationFormat>
  <Paragraphs>63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Tahoma</vt:lpstr>
      <vt:lpstr>Office Theme</vt:lpstr>
      <vt:lpstr>PowerPoint Presentation</vt:lpstr>
      <vt:lpstr>PowerPoint Presentation</vt:lpstr>
      <vt:lpstr>Are You Longsuffering with others...</vt:lpstr>
      <vt:lpstr>Be Longsuffering with…</vt:lpstr>
      <vt:lpstr>How do I become Longsuffering?</vt:lpstr>
      <vt:lpstr>It Will Show in Your Actions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Locklair</dc:creator>
  <cp:lastModifiedBy>Steven Locklair</cp:lastModifiedBy>
  <cp:revision>36</cp:revision>
  <dcterms:created xsi:type="dcterms:W3CDTF">2016-11-04T14:57:53Z</dcterms:created>
  <dcterms:modified xsi:type="dcterms:W3CDTF">2016-11-06T03:30:15Z</dcterms:modified>
</cp:coreProperties>
</file>