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256" r:id="rId2"/>
    <p:sldId id="262" r:id="rId3"/>
    <p:sldId id="260" r:id="rId4"/>
    <p:sldId id="263" r:id="rId5"/>
  </p:sldIdLst>
  <p:sldSz cx="12192000" cy="6858000"/>
  <p:notesSz cx="9028113" cy="7077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117" autoAdjust="0"/>
    <p:restoredTop sz="94660"/>
  </p:normalViewPr>
  <p:slideViewPr>
    <p:cSldViewPr snapToGrid="0">
      <p:cViewPr varScale="1">
        <p:scale>
          <a:sx n="77" d="100"/>
          <a:sy n="77" d="100"/>
        </p:scale>
        <p:origin x="126" y="29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2182" cy="35508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13842" y="0"/>
            <a:ext cx="3912182" cy="355083"/>
          </a:xfrm>
          <a:prstGeom prst="rect">
            <a:avLst/>
          </a:prstGeom>
        </p:spPr>
        <p:txBody>
          <a:bodyPr vert="horz" lIns="91440" tIns="45720" rIns="91440" bIns="45720" rtlCol="0"/>
          <a:lstStyle>
            <a:lvl1pPr algn="r">
              <a:defRPr sz="1200"/>
            </a:lvl1pPr>
          </a:lstStyle>
          <a:p>
            <a:fld id="{A5A10F69-F572-4CEE-9069-15B515A4BEC9}" type="datetimeFigureOut">
              <a:rPr lang="en-US" smtClean="0"/>
              <a:t>11/5/2016</a:t>
            </a:fld>
            <a:endParaRPr lang="en-US"/>
          </a:p>
        </p:txBody>
      </p:sp>
      <p:sp>
        <p:nvSpPr>
          <p:cNvPr id="4" name="Footer Placeholder 3"/>
          <p:cNvSpPr>
            <a:spLocks noGrp="1"/>
          </p:cNvSpPr>
          <p:nvPr>
            <p:ph type="ftr" sz="quarter" idx="2"/>
          </p:nvPr>
        </p:nvSpPr>
        <p:spPr>
          <a:xfrm>
            <a:off x="0" y="6721993"/>
            <a:ext cx="3912182" cy="35508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13842" y="6721993"/>
            <a:ext cx="3912182" cy="355082"/>
          </a:xfrm>
          <a:prstGeom prst="rect">
            <a:avLst/>
          </a:prstGeom>
        </p:spPr>
        <p:txBody>
          <a:bodyPr vert="horz" lIns="91440" tIns="45720" rIns="91440" bIns="45720" rtlCol="0" anchor="b"/>
          <a:lstStyle>
            <a:lvl1pPr algn="r">
              <a:defRPr sz="1200"/>
            </a:lvl1pPr>
          </a:lstStyle>
          <a:p>
            <a:fld id="{96C44285-1072-4778-A5E0-11D31F38F4EA}" type="slidenum">
              <a:rPr lang="en-US" smtClean="0"/>
              <a:t>‹#›</a:t>
            </a:fld>
            <a:endParaRPr lang="en-US"/>
          </a:p>
        </p:txBody>
      </p:sp>
    </p:spTree>
    <p:extLst>
      <p:ext uri="{BB962C8B-B14F-4D97-AF65-F5344CB8AC3E}">
        <p14:creationId xmlns:p14="http://schemas.microsoft.com/office/powerpoint/2010/main" val="19305539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2182" cy="35508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13842" y="0"/>
            <a:ext cx="3912182" cy="355083"/>
          </a:xfrm>
          <a:prstGeom prst="rect">
            <a:avLst/>
          </a:prstGeom>
        </p:spPr>
        <p:txBody>
          <a:bodyPr vert="horz" lIns="91440" tIns="45720" rIns="91440" bIns="45720" rtlCol="0"/>
          <a:lstStyle>
            <a:lvl1pPr algn="r">
              <a:defRPr sz="1200"/>
            </a:lvl1pPr>
          </a:lstStyle>
          <a:p>
            <a:fld id="{CAB1B66B-B7C1-46CA-A174-C59C53B39C96}" type="datetimeFigureOut">
              <a:rPr lang="en-US" smtClean="0"/>
              <a:t>11/5/2016</a:t>
            </a:fld>
            <a:endParaRPr lang="en-US"/>
          </a:p>
        </p:txBody>
      </p:sp>
      <p:sp>
        <p:nvSpPr>
          <p:cNvPr id="4" name="Slide Image Placeholder 3"/>
          <p:cNvSpPr>
            <a:spLocks noGrp="1" noRot="1" noChangeAspect="1"/>
          </p:cNvSpPr>
          <p:nvPr>
            <p:ph type="sldImg" idx="2"/>
          </p:nvPr>
        </p:nvSpPr>
        <p:spPr>
          <a:xfrm>
            <a:off x="2390775" y="884238"/>
            <a:ext cx="4246563" cy="23891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02812" y="3405842"/>
            <a:ext cx="7222490" cy="278659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721993"/>
            <a:ext cx="3912182" cy="35508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13842" y="6721993"/>
            <a:ext cx="3912182" cy="355082"/>
          </a:xfrm>
          <a:prstGeom prst="rect">
            <a:avLst/>
          </a:prstGeom>
        </p:spPr>
        <p:txBody>
          <a:bodyPr vert="horz" lIns="91440" tIns="45720" rIns="91440" bIns="45720" rtlCol="0" anchor="b"/>
          <a:lstStyle>
            <a:lvl1pPr algn="r">
              <a:defRPr sz="1200"/>
            </a:lvl1pPr>
          </a:lstStyle>
          <a:p>
            <a:fld id="{CAE4CA46-3E6B-4226-A0CC-D74A1FC6EC8B}" type="slidenum">
              <a:rPr lang="en-US" smtClean="0"/>
              <a:t>‹#›</a:t>
            </a:fld>
            <a:endParaRPr lang="en-US"/>
          </a:p>
        </p:txBody>
      </p:sp>
    </p:spTree>
    <p:extLst>
      <p:ext uri="{BB962C8B-B14F-4D97-AF65-F5344CB8AC3E}">
        <p14:creationId xmlns:p14="http://schemas.microsoft.com/office/powerpoint/2010/main" val="35831694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can do it because God is not going to give you more than you can bear (1 Cor. 10:13).  If you try to do it on your own strength, you will fail.  “be strong in the Lord and in the</a:t>
            </a:r>
            <a:r>
              <a:rPr lang="en-US" baseline="0" dirty="0" smtClean="0"/>
              <a:t> strength of His might” (Eph. 6:10).</a:t>
            </a:r>
            <a:endParaRPr lang="en-US" dirty="0"/>
          </a:p>
        </p:txBody>
      </p:sp>
      <p:sp>
        <p:nvSpPr>
          <p:cNvPr id="4" name="Slide Number Placeholder 3"/>
          <p:cNvSpPr>
            <a:spLocks noGrp="1"/>
          </p:cNvSpPr>
          <p:nvPr>
            <p:ph type="sldNum" sz="quarter" idx="10"/>
          </p:nvPr>
        </p:nvSpPr>
        <p:spPr/>
        <p:txBody>
          <a:bodyPr/>
          <a:lstStyle/>
          <a:p>
            <a:fld id="{CAE4CA46-3E6B-4226-A0CC-D74A1FC6EC8B}" type="slidenum">
              <a:rPr lang="en-US" smtClean="0"/>
              <a:t>2</a:t>
            </a:fld>
            <a:endParaRPr lang="en-US"/>
          </a:p>
        </p:txBody>
      </p:sp>
    </p:spTree>
    <p:extLst>
      <p:ext uri="{BB962C8B-B14F-4D97-AF65-F5344CB8AC3E}">
        <p14:creationId xmlns:p14="http://schemas.microsoft.com/office/powerpoint/2010/main" val="28267918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If you allow the devil to deceive you into thinking you can’t do it, you won’t be able to do it.  You are allowing the devil to train your heart to be short tempered instead of long </a:t>
            </a:r>
            <a:r>
              <a:rPr lang="en-US" baseline="0" dirty="0" err="1" smtClean="0"/>
              <a:t>termpered</a:t>
            </a:r>
            <a:r>
              <a:rPr lang="en-US" baseline="0" dirty="0" smtClean="0"/>
              <a:t> and won’t be able to be used in the Lord’s service!</a:t>
            </a:r>
            <a:endParaRPr lang="en-US" dirty="0" smtClean="0"/>
          </a:p>
          <a:p>
            <a:endParaRPr lang="en-US" dirty="0"/>
          </a:p>
        </p:txBody>
      </p:sp>
      <p:sp>
        <p:nvSpPr>
          <p:cNvPr id="4" name="Slide Number Placeholder 3"/>
          <p:cNvSpPr>
            <a:spLocks noGrp="1"/>
          </p:cNvSpPr>
          <p:nvPr>
            <p:ph type="sldNum" sz="quarter" idx="10"/>
          </p:nvPr>
        </p:nvSpPr>
        <p:spPr/>
        <p:txBody>
          <a:bodyPr/>
          <a:lstStyle/>
          <a:p>
            <a:fld id="{CAE4CA46-3E6B-4226-A0CC-D74A1FC6EC8B}" type="slidenum">
              <a:rPr lang="en-US" smtClean="0"/>
              <a:t>3</a:t>
            </a:fld>
            <a:endParaRPr lang="en-US"/>
          </a:p>
        </p:txBody>
      </p:sp>
    </p:spTree>
    <p:extLst>
      <p:ext uri="{BB962C8B-B14F-4D97-AF65-F5344CB8AC3E}">
        <p14:creationId xmlns:p14="http://schemas.microsoft.com/office/powerpoint/2010/main" val="15840222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87F649-AD33-48D5-9C66-E1BDF58E8F57}"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9D6313-03C4-4C62-A565-82F9AE55D822}" type="slidenum">
              <a:rPr lang="en-US" smtClean="0"/>
              <a:t>‹#›</a:t>
            </a:fld>
            <a:endParaRPr lang="en-US"/>
          </a:p>
        </p:txBody>
      </p:sp>
    </p:spTree>
    <p:extLst>
      <p:ext uri="{BB962C8B-B14F-4D97-AF65-F5344CB8AC3E}">
        <p14:creationId xmlns:p14="http://schemas.microsoft.com/office/powerpoint/2010/main" val="2746096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87F649-AD33-48D5-9C66-E1BDF58E8F57}"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9D6313-03C4-4C62-A565-82F9AE55D822}" type="slidenum">
              <a:rPr lang="en-US" smtClean="0"/>
              <a:t>‹#›</a:t>
            </a:fld>
            <a:endParaRPr lang="en-US"/>
          </a:p>
        </p:txBody>
      </p:sp>
    </p:spTree>
    <p:extLst>
      <p:ext uri="{BB962C8B-B14F-4D97-AF65-F5344CB8AC3E}">
        <p14:creationId xmlns:p14="http://schemas.microsoft.com/office/powerpoint/2010/main" val="6437571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87F649-AD33-48D5-9C66-E1BDF58E8F57}"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9D6313-03C4-4C62-A565-82F9AE55D822}" type="slidenum">
              <a:rPr lang="en-US" smtClean="0"/>
              <a:t>‹#›</a:t>
            </a:fld>
            <a:endParaRPr lang="en-US"/>
          </a:p>
        </p:txBody>
      </p:sp>
    </p:spTree>
    <p:extLst>
      <p:ext uri="{BB962C8B-B14F-4D97-AF65-F5344CB8AC3E}">
        <p14:creationId xmlns:p14="http://schemas.microsoft.com/office/powerpoint/2010/main" val="3340848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87F649-AD33-48D5-9C66-E1BDF58E8F57}"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9D6313-03C4-4C62-A565-82F9AE55D822}" type="slidenum">
              <a:rPr lang="en-US" smtClean="0"/>
              <a:t>‹#›</a:t>
            </a:fld>
            <a:endParaRPr lang="en-US"/>
          </a:p>
        </p:txBody>
      </p:sp>
    </p:spTree>
    <p:extLst>
      <p:ext uri="{BB962C8B-B14F-4D97-AF65-F5344CB8AC3E}">
        <p14:creationId xmlns:p14="http://schemas.microsoft.com/office/powerpoint/2010/main" val="3141777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87F649-AD33-48D5-9C66-E1BDF58E8F57}"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9D6313-03C4-4C62-A565-82F9AE55D822}" type="slidenum">
              <a:rPr lang="en-US" smtClean="0"/>
              <a:t>‹#›</a:t>
            </a:fld>
            <a:endParaRPr lang="en-US"/>
          </a:p>
        </p:txBody>
      </p:sp>
    </p:spTree>
    <p:extLst>
      <p:ext uri="{BB962C8B-B14F-4D97-AF65-F5344CB8AC3E}">
        <p14:creationId xmlns:p14="http://schemas.microsoft.com/office/powerpoint/2010/main" val="662091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87F649-AD33-48D5-9C66-E1BDF58E8F57}" type="datetimeFigureOut">
              <a:rPr lang="en-US" smtClean="0"/>
              <a:t>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9D6313-03C4-4C62-A565-82F9AE55D822}" type="slidenum">
              <a:rPr lang="en-US" smtClean="0"/>
              <a:t>‹#›</a:t>
            </a:fld>
            <a:endParaRPr lang="en-US"/>
          </a:p>
        </p:txBody>
      </p:sp>
    </p:spTree>
    <p:extLst>
      <p:ext uri="{BB962C8B-B14F-4D97-AF65-F5344CB8AC3E}">
        <p14:creationId xmlns:p14="http://schemas.microsoft.com/office/powerpoint/2010/main" val="4866316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87F649-AD33-48D5-9C66-E1BDF58E8F57}" type="datetimeFigureOut">
              <a:rPr lang="en-US" smtClean="0"/>
              <a:t>11/4/2016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9D6313-03C4-4C62-A565-82F9AE55D822}" type="slidenum">
              <a:rPr lang="en-US" smtClean="0"/>
              <a:t>‹#›</a:t>
            </a:fld>
            <a:endParaRPr lang="en-US"/>
          </a:p>
        </p:txBody>
      </p:sp>
    </p:spTree>
    <p:extLst>
      <p:ext uri="{BB962C8B-B14F-4D97-AF65-F5344CB8AC3E}">
        <p14:creationId xmlns:p14="http://schemas.microsoft.com/office/powerpoint/2010/main" val="38310445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87F649-AD33-48D5-9C66-E1BDF58E8F57}" type="datetimeFigureOut">
              <a:rPr lang="en-US" smtClean="0"/>
              <a:t>11/4/2016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9D6313-03C4-4C62-A565-82F9AE55D822}" type="slidenum">
              <a:rPr lang="en-US" smtClean="0"/>
              <a:t>‹#›</a:t>
            </a:fld>
            <a:endParaRPr lang="en-US"/>
          </a:p>
        </p:txBody>
      </p:sp>
    </p:spTree>
    <p:extLst>
      <p:ext uri="{BB962C8B-B14F-4D97-AF65-F5344CB8AC3E}">
        <p14:creationId xmlns:p14="http://schemas.microsoft.com/office/powerpoint/2010/main" val="1258329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87F649-AD33-48D5-9C66-E1BDF58E8F57}" type="datetimeFigureOut">
              <a:rPr lang="en-US" smtClean="0"/>
              <a:t>11/4/2016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9D6313-03C4-4C62-A565-82F9AE55D822}" type="slidenum">
              <a:rPr lang="en-US" smtClean="0"/>
              <a:t>‹#›</a:t>
            </a:fld>
            <a:endParaRPr lang="en-US"/>
          </a:p>
        </p:txBody>
      </p:sp>
    </p:spTree>
    <p:extLst>
      <p:ext uri="{BB962C8B-B14F-4D97-AF65-F5344CB8AC3E}">
        <p14:creationId xmlns:p14="http://schemas.microsoft.com/office/powerpoint/2010/main" val="994058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87F649-AD33-48D5-9C66-E1BDF58E8F57}" type="datetimeFigureOut">
              <a:rPr lang="en-US" smtClean="0"/>
              <a:t>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9D6313-03C4-4C62-A565-82F9AE55D822}" type="slidenum">
              <a:rPr lang="en-US" smtClean="0"/>
              <a:t>‹#›</a:t>
            </a:fld>
            <a:endParaRPr lang="en-US"/>
          </a:p>
        </p:txBody>
      </p:sp>
    </p:spTree>
    <p:extLst>
      <p:ext uri="{BB962C8B-B14F-4D97-AF65-F5344CB8AC3E}">
        <p14:creationId xmlns:p14="http://schemas.microsoft.com/office/powerpoint/2010/main" val="451827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87F649-AD33-48D5-9C66-E1BDF58E8F57}" type="datetimeFigureOut">
              <a:rPr lang="en-US" smtClean="0"/>
              <a:t>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9D6313-03C4-4C62-A565-82F9AE55D822}" type="slidenum">
              <a:rPr lang="en-US" smtClean="0"/>
              <a:t>‹#›</a:t>
            </a:fld>
            <a:endParaRPr lang="en-US"/>
          </a:p>
        </p:txBody>
      </p:sp>
    </p:spTree>
    <p:extLst>
      <p:ext uri="{BB962C8B-B14F-4D97-AF65-F5344CB8AC3E}">
        <p14:creationId xmlns:p14="http://schemas.microsoft.com/office/powerpoint/2010/main" val="1198294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7F649-AD33-48D5-9C66-E1BDF58E8F57}" type="datetimeFigureOut">
              <a:rPr lang="en-US" smtClean="0"/>
              <a:t>11/4/2016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9D6313-03C4-4C62-A565-82F9AE55D822}" type="slidenum">
              <a:rPr lang="en-US" smtClean="0"/>
              <a:t>‹#›</a:t>
            </a:fld>
            <a:endParaRPr lang="en-US"/>
          </a:p>
        </p:txBody>
      </p:sp>
    </p:spTree>
    <p:extLst>
      <p:ext uri="{BB962C8B-B14F-4D97-AF65-F5344CB8AC3E}">
        <p14:creationId xmlns:p14="http://schemas.microsoft.com/office/powerpoint/2010/main" val="12376023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5747" y="0"/>
            <a:ext cx="12076253" cy="6857999"/>
          </a:xfrm>
        </p:spPr>
        <p:txBody>
          <a:bodyPr>
            <a:noAutofit/>
          </a:bodyPr>
          <a:lstStyle/>
          <a:p>
            <a:r>
              <a:rPr lang="en-US" sz="14400" i="1" dirty="0" smtClean="0">
                <a:solidFill>
                  <a:srgbClr val="FFFF00"/>
                </a:solidFill>
                <a:latin typeface="Tahoma" panose="020B0604030504040204" pitchFamily="34" charset="0"/>
                <a:ea typeface="Tahoma" panose="020B0604030504040204" pitchFamily="34" charset="0"/>
                <a:cs typeface="Tahoma" panose="020B0604030504040204" pitchFamily="34" charset="0"/>
              </a:rPr>
              <a:t>Love  Suffers  </a:t>
            </a:r>
            <a:r>
              <a:rPr lang="en-US" sz="14400" i="1" dirty="0" smtClean="0">
                <a:solidFill>
                  <a:srgbClr val="FFFF00"/>
                </a:solidFill>
                <a:latin typeface="Tahoma" panose="020B0604030504040204" pitchFamily="34" charset="0"/>
                <a:ea typeface="Tahoma" panose="020B0604030504040204" pitchFamily="34" charset="0"/>
                <a:cs typeface="Tahoma" panose="020B0604030504040204" pitchFamily="34" charset="0"/>
              </a:rPr>
              <a:t>Long                   (1 Cor. 13:4)</a:t>
            </a:r>
            <a:endParaRPr lang="en-US" sz="14400" i="1"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3464962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49123"/>
          </a:xfrm>
        </p:spPr>
        <p:txBody>
          <a:bodyPr>
            <a:noAutofit/>
          </a:bodyPr>
          <a:lstStyle/>
          <a:p>
            <a:pPr algn="ctr"/>
            <a:r>
              <a:rPr lang="en-US" sz="6300" dirty="0" smtClean="0">
                <a:solidFill>
                  <a:srgbClr val="FFFF00"/>
                </a:solidFill>
                <a:latin typeface="Tahoma" panose="020B0604030504040204" pitchFamily="34" charset="0"/>
                <a:ea typeface="Tahoma" panose="020B0604030504040204" pitchFamily="34" charset="0"/>
                <a:cs typeface="Tahoma" panose="020B0604030504040204" pitchFamily="34" charset="0"/>
              </a:rPr>
              <a:t>How do I become Longsuffering?</a:t>
            </a:r>
            <a:endParaRPr lang="en-US" sz="63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41722"/>
            <a:ext cx="12192000" cy="5683169"/>
          </a:xfrm>
        </p:spPr>
        <p:txBody>
          <a:bodyPr>
            <a:normAutofit fontScale="92500" lnSpcReduction="10000"/>
          </a:bodyPr>
          <a:lstStyle/>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Fix your eyes on Jesus (Heb. 12:1-3; Col. 3:1ff)</a:t>
            </a:r>
          </a:p>
          <a:p>
            <a:pPr marL="0" indent="0">
              <a:buNone/>
            </a:pPr>
            <a:endParaRPr lang="en-US" sz="11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Love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Him (Jn. 14:15; 1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Cor. 13:1ff;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2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Cor. 5:14) </a:t>
            </a:r>
          </a:p>
          <a:p>
            <a:pPr marL="0" indent="0">
              <a:buNone/>
            </a:pPr>
            <a:endParaRPr lang="en-US" sz="11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Submit to God- resist the devil, he will flee (James 4:7)</a:t>
            </a:r>
          </a:p>
          <a:p>
            <a:pPr marL="0" indent="0">
              <a:buNone/>
            </a:pPr>
            <a:endPar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Put to death your affections &amp; lusts (Gal. 2:20; 5:24)</a:t>
            </a:r>
          </a:p>
          <a:p>
            <a:pPr marL="0" indent="0">
              <a:buNone/>
            </a:pPr>
            <a:endPar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Pray and</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 meditate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on God’s Word (Phil.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4:6-8</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Practice it in your everyday life (Phil. 4:9) </a:t>
            </a:r>
          </a:p>
          <a:p>
            <a:pPr marL="0" indent="0">
              <a:buNone/>
            </a:pPr>
            <a:endPar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Go through trials with attitude of joy (Jas. 1:2-4)</a:t>
            </a: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692590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fade">
                                      <p:cBhvr>
                                        <p:cTn id="32" dur="500"/>
                                        <p:tgtEl>
                                          <p:spTgt spid="3">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animEffect transition="in" filter="fade">
                                      <p:cBhvr>
                                        <p:cTn id="3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41721"/>
          </a:xfrm>
        </p:spPr>
        <p:txBody>
          <a:bodyPr>
            <a:noAutofit/>
          </a:bodyPr>
          <a:lstStyle/>
          <a:p>
            <a:pPr algn="ctr"/>
            <a:r>
              <a:rPr lang="en-US" sz="7200" dirty="0" smtClean="0">
                <a:solidFill>
                  <a:srgbClr val="FFFF00"/>
                </a:solidFill>
                <a:latin typeface="Tahoma" panose="020B0604030504040204" pitchFamily="34" charset="0"/>
                <a:ea typeface="Tahoma" panose="020B0604030504040204" pitchFamily="34" charset="0"/>
                <a:cs typeface="Tahoma" panose="020B0604030504040204" pitchFamily="34" charset="0"/>
              </a:rPr>
              <a:t>It Will Show in Your Actions</a:t>
            </a:r>
            <a:endParaRPr lang="en-US" sz="72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121228"/>
            <a:ext cx="12192000" cy="5736771"/>
          </a:xfrm>
        </p:spPr>
        <p:txBody>
          <a:bodyPr>
            <a:normAutofit/>
          </a:bodyPr>
          <a:lstStyle/>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Treat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others the way you want to be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treated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Matthew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7:12)</a:t>
            </a:r>
          </a:p>
          <a:p>
            <a:pPr marL="0" indent="0">
              <a:buNone/>
            </a:pPr>
            <a:endPar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Pray for the persecutors (Matt. 5:44</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Bless them who curse you (Luke 6:27)</a:t>
            </a:r>
          </a:p>
          <a:p>
            <a:pPr marL="0" indent="0">
              <a:buNone/>
            </a:pPr>
            <a:endPar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Do good to them who hate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you (Mt. 5:44; Luke 6:28) </a:t>
            </a:r>
          </a:p>
          <a:p>
            <a:pPr marL="0" indent="0">
              <a:buNone/>
            </a:pPr>
            <a:endParaRPr lang="en-US"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If you don’t suffer for Christ, how will you make it to heaven (Rom. 8:16-17; Phil. 1:29)?</a:t>
            </a: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503120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49123"/>
          </a:xfrm>
        </p:spPr>
        <p:txBody>
          <a:bodyPr>
            <a:noAutofit/>
          </a:bodyPr>
          <a:lstStyle/>
          <a:p>
            <a:pPr algn="ctr"/>
            <a:r>
              <a:rPr lang="en-US" sz="5800" dirty="0" smtClean="0">
                <a:solidFill>
                  <a:srgbClr val="FFFF00"/>
                </a:solidFill>
                <a:latin typeface="Tahoma" panose="020B0604030504040204" pitchFamily="34" charset="0"/>
                <a:ea typeface="Tahoma" panose="020B0604030504040204" pitchFamily="34" charset="0"/>
                <a:cs typeface="Tahoma" panose="020B0604030504040204" pitchFamily="34" charset="0"/>
              </a:rPr>
              <a:t>Conclusion</a:t>
            </a:r>
            <a:endParaRPr lang="en-US" sz="58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49124"/>
            <a:ext cx="12192000" cy="5775768"/>
          </a:xfrm>
        </p:spPr>
        <p:txBody>
          <a:bodyPr>
            <a:normAutofit fontScale="92500" lnSpcReduction="10000"/>
          </a:bodyPr>
          <a:lstStyle/>
          <a:p>
            <a:pPr marL="0" indent="0" algn="ctr">
              <a:buClr>
                <a:srgbClr val="000000"/>
              </a:buClr>
              <a:buSzPct val="25000"/>
              <a:buNone/>
            </a:pPr>
            <a:r>
              <a:rPr lang="en-US" altLang="en-US" sz="4000" dirty="0" smtClean="0">
                <a:solidFill>
                  <a:schemeClr val="bg1"/>
                </a:solidFill>
                <a:effectLst/>
                <a:latin typeface="Tahoma" panose="020B0604030504040204" pitchFamily="34" charset="0"/>
                <a:cs typeface="Tahoma" panose="020B0604030504040204" pitchFamily="34" charset="0"/>
              </a:rPr>
              <a:t>How do you react when you suffer wrong?  It’s a test.</a:t>
            </a:r>
          </a:p>
          <a:p>
            <a:pPr marL="609600" indent="-609600" algn="ctr">
              <a:buClr>
                <a:srgbClr val="000000"/>
              </a:buClr>
              <a:buSzPct val="25000"/>
            </a:pPr>
            <a:endParaRPr lang="en-US" altLang="en-US" sz="1000" dirty="0" smtClean="0">
              <a:solidFill>
                <a:schemeClr val="bg1"/>
              </a:solidFill>
              <a:effectLst/>
              <a:latin typeface="Tahoma" panose="020B0604030504040204" pitchFamily="34" charset="0"/>
              <a:cs typeface="Tahoma" panose="020B0604030504040204" pitchFamily="34" charset="0"/>
            </a:endParaRPr>
          </a:p>
          <a:p>
            <a:pPr marL="0" indent="0" algn="ctr">
              <a:buClr>
                <a:srgbClr val="000000"/>
              </a:buClr>
              <a:buSzPct val="25000"/>
              <a:buNone/>
            </a:pPr>
            <a:r>
              <a:rPr lang="en-US" altLang="en-US" sz="4000" dirty="0" smtClean="0">
                <a:solidFill>
                  <a:schemeClr val="bg1"/>
                </a:solidFill>
                <a:effectLst/>
                <a:latin typeface="Tahoma" panose="020B0604030504040204" pitchFamily="34" charset="0"/>
                <a:cs typeface="Tahoma" panose="020B0604030504040204" pitchFamily="34" charset="0"/>
              </a:rPr>
              <a:t>Are you short tempered or long tempered with them? </a:t>
            </a:r>
          </a:p>
          <a:p>
            <a:pPr marL="609600" indent="-609600" algn="ctr">
              <a:buClr>
                <a:srgbClr val="000000"/>
              </a:buClr>
              <a:buSzPct val="25000"/>
            </a:pPr>
            <a:endParaRPr lang="en-US" altLang="en-US" sz="1000" dirty="0" smtClean="0">
              <a:solidFill>
                <a:schemeClr val="bg1"/>
              </a:solidFill>
              <a:effectLst/>
              <a:latin typeface="Tahoma" panose="020B0604030504040204" pitchFamily="34" charset="0"/>
              <a:cs typeface="Tahoma" panose="020B0604030504040204" pitchFamily="34" charset="0"/>
            </a:endParaRPr>
          </a:p>
          <a:p>
            <a:pPr marL="0" indent="0" algn="ctr">
              <a:buClr>
                <a:srgbClr val="000000"/>
              </a:buClr>
              <a:buSzPct val="25000"/>
              <a:buNone/>
            </a:pPr>
            <a:r>
              <a:rPr lang="en-US" altLang="en-US" sz="4000" dirty="0" smtClean="0">
                <a:solidFill>
                  <a:schemeClr val="bg1"/>
                </a:solidFill>
                <a:effectLst/>
                <a:latin typeface="Tahoma" panose="020B0604030504040204" pitchFamily="34" charset="0"/>
                <a:cs typeface="Tahoma" panose="020B0604030504040204" pitchFamily="34" charset="0"/>
              </a:rPr>
              <a:t>Are your words hateful and condemning or do you speak the truth in love so that they might repent (Eph. 4:15)? </a:t>
            </a:r>
          </a:p>
          <a:p>
            <a:pPr marL="609600" indent="-609600" algn="ctr">
              <a:buClr>
                <a:srgbClr val="000000"/>
              </a:buClr>
              <a:buSzPct val="25000"/>
            </a:pPr>
            <a:endParaRPr lang="en-US" altLang="en-US" sz="1000" dirty="0" smtClean="0">
              <a:solidFill>
                <a:schemeClr val="bg1"/>
              </a:solidFill>
              <a:effectLst/>
              <a:latin typeface="Tahoma" panose="020B0604030504040204" pitchFamily="34" charset="0"/>
              <a:cs typeface="Tahoma" panose="020B0604030504040204" pitchFamily="34" charset="0"/>
            </a:endParaRPr>
          </a:p>
          <a:p>
            <a:pPr marL="0" indent="0" algn="ctr">
              <a:buClr>
                <a:srgbClr val="000000"/>
              </a:buClr>
              <a:buSzPct val="25000"/>
              <a:buNone/>
            </a:pPr>
            <a:r>
              <a:rPr lang="en-US" altLang="en-US" sz="4000" dirty="0" smtClean="0">
                <a:solidFill>
                  <a:schemeClr val="bg1"/>
                </a:solidFill>
                <a:effectLst/>
                <a:latin typeface="Tahoma" panose="020B0604030504040204" pitchFamily="34" charset="0"/>
                <a:cs typeface="Tahoma" panose="020B0604030504040204" pitchFamily="34" charset="0"/>
              </a:rPr>
              <a:t>Are you able to pray for and do good to them or are you filled with bitterness and hold grudges against them?  </a:t>
            </a:r>
          </a:p>
          <a:p>
            <a:pPr marL="0" indent="0" algn="ctr">
              <a:buClr>
                <a:srgbClr val="000000"/>
              </a:buClr>
              <a:buSzPct val="25000"/>
              <a:buNone/>
            </a:pPr>
            <a:endParaRPr lang="en-US" altLang="en-US" sz="1100" dirty="0">
              <a:solidFill>
                <a:schemeClr val="bg1"/>
              </a:solidFill>
              <a:latin typeface="Tahoma" panose="020B0604030504040204" pitchFamily="34" charset="0"/>
              <a:cs typeface="Tahoma" panose="020B0604030504040204" pitchFamily="34" charset="0"/>
            </a:endParaRPr>
          </a:p>
          <a:p>
            <a:pPr marL="0" indent="0" algn="ctr">
              <a:buClr>
                <a:srgbClr val="000000"/>
              </a:buClr>
              <a:buSzPct val="25000"/>
              <a:buNone/>
            </a:pPr>
            <a:r>
              <a:rPr lang="en-US" altLang="en-US" sz="4000" dirty="0" smtClean="0">
                <a:solidFill>
                  <a:schemeClr val="bg1"/>
                </a:solidFill>
                <a:effectLst/>
                <a:latin typeface="Tahoma" panose="020B0604030504040204" pitchFamily="34" charset="0"/>
                <a:cs typeface="Tahoma" panose="020B0604030504040204" pitchFamily="34" charset="0"/>
              </a:rPr>
              <a:t>You can be buried with Christ in baptism; put away that evil, hateful, &amp; vindictive person &amp; become kind, compassionate, &amp; merciful (Eph. 4:31-32)! Obey today!</a:t>
            </a:r>
          </a:p>
        </p:txBody>
      </p:sp>
    </p:spTree>
    <p:extLst>
      <p:ext uri="{BB962C8B-B14F-4D97-AF65-F5344CB8AC3E}">
        <p14:creationId xmlns:p14="http://schemas.microsoft.com/office/powerpoint/2010/main" val="1297563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3436</TotalTime>
  <Words>400</Words>
  <Application>Microsoft Office PowerPoint</Application>
  <PresentationFormat>Widescreen</PresentationFormat>
  <Paragraphs>40</Paragraphs>
  <Slides>4</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Tahoma</vt:lpstr>
      <vt:lpstr>Office Theme</vt:lpstr>
      <vt:lpstr>PowerPoint Presentation</vt:lpstr>
      <vt:lpstr>How do I become Longsuffering?</vt:lpstr>
      <vt:lpstr>It Will Show in Your Actions</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Steven Locklair</cp:lastModifiedBy>
  <cp:revision>48</cp:revision>
  <cp:lastPrinted>2016-11-06T20:23:40Z</cp:lastPrinted>
  <dcterms:created xsi:type="dcterms:W3CDTF">2016-11-04T14:57:53Z</dcterms:created>
  <dcterms:modified xsi:type="dcterms:W3CDTF">2016-11-07T00:55:44Z</dcterms:modified>
</cp:coreProperties>
</file>