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75956-2021-44D2-BCFD-60AB1F8AF8E3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F10F4-C695-4FF3-AF3D-10E7DCD0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4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6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7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2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6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5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1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6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5DA3-A4AB-4F22-8A3F-01826FC66210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C378-0E77-4700-86A9-C9B07D51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8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22959"/>
            <a:ext cx="12192000" cy="6116063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17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 are Afflicted</a:t>
            </a:r>
            <a:endParaRPr lang="en-US" sz="17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8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2272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 were Afflicted have you…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" y="972274"/>
            <a:ext cx="11991372" cy="5984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…blamed God or cursed His name?                              (cf. Job 1:11, 22)</a:t>
            </a: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…gotten drunk or high on drugs?                                    (cf. Pr. 23:29-35)</a:t>
            </a: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…been hateful and hurt others?                                     (cf. Titus 3:3; Eph. 2:1ff)</a:t>
            </a: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…grumbled about it?                                           (cf. Phil. 2:14)</a:t>
            </a: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…thought that God doesn’t care?                                        (cf. Matt. 10:30)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7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2272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Devil is Working when you’re Afflicted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" y="1088020"/>
            <a:ext cx="11991372" cy="58683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are some of the ways that the devil works so that you will disobey God’s word and lose your soul!</a:t>
            </a:r>
          </a:p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understand God’s way of looking at afflictions so that we might please God and be used in His service.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84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38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Perspective on Affliction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" y="983848"/>
            <a:ext cx="11991372" cy="587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Christians will suffer- don’t be surprised.                                          (2 Tim. 3:12; 1 Thess. 3:1-4; 1 Pet. 4:12)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allows it for our benefit- He is faithful.                                         (Psalm 119:75; 1 Cor. 10:13)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helps us to learn His will- Jesus learned obedience                                            (Heb. 5:8-9; Ps. 119:67).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4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38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Perspective on Affliction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" y="983848"/>
            <a:ext cx="11991372" cy="587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tests our faith so that we can be useful in His service (James 1:2-4; 5:10-11).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we endure through sufferings, we can help others (2 Corinthians 1:3ff).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grace is enough for us to endure through anything (2 Cor. 12:9; Phil. 4:13).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3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38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Respond?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" y="1238491"/>
            <a:ext cx="11991372" cy="56195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Satisfied or frustrated in weakness?                       (2 Cor. 12:10)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Trusting in God more or less?                                              (2 Cor. 4:7-8; Pr. 3:5-7)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or worrying?                                                         (Phil. 4:6-7; Matt. 6:25, 34)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8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38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Respond?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" y="1238491"/>
            <a:ext cx="11991372" cy="56195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 or misery?                                                         (James 1:2; Matt. 5:10-12; 1 Cor. 15:19)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Praising or complaining?                                                    (Job 1:21; Phil. 2:14)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Helping or hindering others in their distress?                          (Job 2:9; 16:2; Rom. 14:13; 1 Cor. 12:25-26)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0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38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Yourself by the Scriptures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595"/>
            <a:ext cx="12192000" cy="596096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Blaming or cursing God is the devil’s will.</a:t>
            </a:r>
          </a:p>
          <a:p>
            <a:pPr marL="0" indent="0" algn="ctr">
              <a:buNone/>
            </a:pPr>
            <a:endParaRPr lang="en-US" sz="2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drunk or high might destroy your mind, body, and soul.</a:t>
            </a:r>
          </a:p>
          <a:p>
            <a:pPr marL="0" indent="0" algn="ctr">
              <a:buNone/>
            </a:pPr>
            <a:endParaRPr lang="en-US" sz="2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hateful or hurtful is the old man of sin.</a:t>
            </a:r>
          </a:p>
          <a:p>
            <a:pPr marL="0" indent="0" algn="ctr">
              <a:buNone/>
            </a:pPr>
            <a:endParaRPr lang="en-US" sz="2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cares &amp; sent His Son to die so that you can be forgiven of your sins. </a:t>
            </a:r>
          </a:p>
          <a:p>
            <a:pPr marL="0" indent="0" algn="ctr">
              <a:buNone/>
            </a:pPr>
            <a:endParaRPr lang="en-US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Obey the gospel today by repenting and being baptized! (Heb. 5:9; Acts 2:38)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8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38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Yourself by the Scriptures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" y="983848"/>
            <a:ext cx="11991372" cy="587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as a Christian are guilty of sin, have the godly sorrow that would lead you to repentance.                            (2 Cor. 7:10; 1 John 1:9)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few who are afflicted for Christ will enjoy eternal life while the many who don’t will suffer torment in hell (Matt. 7:13-14).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 is the day of salvation!                                   Choose with eternity in mind!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2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518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PowerPoint Presentation</vt:lpstr>
      <vt:lpstr>When You were Afflicted have you…</vt:lpstr>
      <vt:lpstr>The Devil is Working when you’re Afflicted</vt:lpstr>
      <vt:lpstr>God’s Perspective on Affliction</vt:lpstr>
      <vt:lpstr>God’s Perspective on Affliction</vt:lpstr>
      <vt:lpstr>How do you Respond?</vt:lpstr>
      <vt:lpstr>How do you Respond?</vt:lpstr>
      <vt:lpstr>Examine Yourself by the Scriptures</vt:lpstr>
      <vt:lpstr>Examine Yourself by the Scriptures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28</cp:revision>
  <cp:lastPrinted>2016-12-18T07:37:00Z</cp:lastPrinted>
  <dcterms:created xsi:type="dcterms:W3CDTF">2016-12-17T18:15:35Z</dcterms:created>
  <dcterms:modified xsi:type="dcterms:W3CDTF">2016-12-18T13:24:25Z</dcterms:modified>
</cp:coreProperties>
</file>