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3" r:id="rId2"/>
    <p:sldId id="256" r:id="rId3"/>
    <p:sldId id="258" r:id="rId4"/>
    <p:sldId id="259" r:id="rId5"/>
    <p:sldId id="260" r:id="rId6"/>
    <p:sldId id="261" r:id="rId7"/>
    <p:sldId id="262" r:id="rId8"/>
    <p:sldId id="264" r:id="rId9"/>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3" autoAdjust="0"/>
    <p:restoredTop sz="94660"/>
  </p:normalViewPr>
  <p:slideViewPr>
    <p:cSldViewPr snapToGrid="0">
      <p:cViewPr varScale="1">
        <p:scale>
          <a:sx n="79" d="100"/>
          <a:sy n="79" d="100"/>
        </p:scale>
        <p:origin x="24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8E2E3591-4D8E-44AC-A954-50D16BF2E7CA}" type="datetimeFigureOut">
              <a:rPr lang="en-US" smtClean="0"/>
              <a:t>12/11/2016</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64BA479B-42E3-40C5-8492-57C15A6517FD}" type="slidenum">
              <a:rPr lang="en-US" smtClean="0"/>
              <a:t>‹#›</a:t>
            </a:fld>
            <a:endParaRPr lang="en-US"/>
          </a:p>
        </p:txBody>
      </p:sp>
    </p:spTree>
    <p:extLst>
      <p:ext uri="{BB962C8B-B14F-4D97-AF65-F5344CB8AC3E}">
        <p14:creationId xmlns:p14="http://schemas.microsoft.com/office/powerpoint/2010/main" val="12573328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5083"/>
          </a:xfrm>
          <a:prstGeom prst="rect">
            <a:avLst/>
          </a:prstGeom>
        </p:spPr>
        <p:txBody>
          <a:bodyPr vert="horz" lIns="91440" tIns="45720" rIns="91440" bIns="45720" rtlCol="0"/>
          <a:lstStyle>
            <a:lvl1pPr algn="r">
              <a:defRPr sz="1200"/>
            </a:lvl1pPr>
          </a:lstStyle>
          <a:p>
            <a:fld id="{A4A2C0C8-42F9-4F9E-B99B-5916FE635556}" type="datetimeFigureOut">
              <a:rPr lang="en-US" smtClean="0"/>
              <a:t>12/10/2016</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2"/>
            <a:ext cx="7222490" cy="278659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5082"/>
          </a:xfrm>
          <a:prstGeom prst="rect">
            <a:avLst/>
          </a:prstGeom>
        </p:spPr>
        <p:txBody>
          <a:bodyPr vert="horz" lIns="91440" tIns="45720" rIns="91440" bIns="45720" rtlCol="0" anchor="b"/>
          <a:lstStyle>
            <a:lvl1pPr algn="r">
              <a:defRPr sz="1200"/>
            </a:lvl1pPr>
          </a:lstStyle>
          <a:p>
            <a:fld id="{C3D8FD86-6267-4D1E-92C5-8685F24AC9E1}" type="slidenum">
              <a:rPr lang="en-US" smtClean="0"/>
              <a:t>‹#›</a:t>
            </a:fld>
            <a:endParaRPr lang="en-US"/>
          </a:p>
        </p:txBody>
      </p:sp>
    </p:spTree>
    <p:extLst>
      <p:ext uri="{BB962C8B-B14F-4D97-AF65-F5344CB8AC3E}">
        <p14:creationId xmlns:p14="http://schemas.microsoft.com/office/powerpoint/2010/main" val="2661922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are being obedient to the pattern that Christ our Lord, Savior, and Head has established for every church that belongs to Him (Acts 14:23).  The decision making responsibility for the </a:t>
            </a:r>
            <a:r>
              <a:rPr lang="en-US" sz="12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Woodmont</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church of Christ belongs to Brett </a:t>
            </a:r>
            <a:r>
              <a:rPr lang="en-US" sz="12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Narmore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and Bruce Tilley as they lead us in the direction of our Chief Shepherd (cf. 1 Pet. 5:1-4)</a:t>
            </a:r>
          </a:p>
          <a:p>
            <a:endParaRPr lang="en-US" dirty="0"/>
          </a:p>
        </p:txBody>
      </p:sp>
      <p:sp>
        <p:nvSpPr>
          <p:cNvPr id="4" name="Slide Number Placeholder 3"/>
          <p:cNvSpPr>
            <a:spLocks noGrp="1"/>
          </p:cNvSpPr>
          <p:nvPr>
            <p:ph type="sldNum" sz="quarter" idx="10"/>
          </p:nvPr>
        </p:nvSpPr>
        <p:spPr/>
        <p:txBody>
          <a:bodyPr/>
          <a:lstStyle/>
          <a:p>
            <a:fld id="{C3D8FD86-6267-4D1E-92C5-8685F24AC9E1}" type="slidenum">
              <a:rPr lang="en-US" smtClean="0"/>
              <a:t>1</a:t>
            </a:fld>
            <a:endParaRPr lang="en-US"/>
          </a:p>
        </p:txBody>
      </p:sp>
    </p:spTree>
    <p:extLst>
      <p:ext uri="{BB962C8B-B14F-4D97-AF65-F5344CB8AC3E}">
        <p14:creationId xmlns:p14="http://schemas.microsoft.com/office/powerpoint/2010/main" val="384338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are being obedient to the pattern that Christ our Lord, Savior, and Head has established for every church that belongs to Him (Acts 14:23).  The decision making responsibility for the </a:t>
            </a:r>
            <a:r>
              <a:rPr lang="en-US" sz="12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Woodmont</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church of Christ belongs to Brett </a:t>
            </a:r>
            <a:r>
              <a:rPr lang="en-US" sz="12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Narmore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and Bruce Tilley as they lead us in the direction of our Chief Shepherd (cf. 1 Pet. 5:1-4)</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3D8FD86-6267-4D1E-92C5-8685F24AC9E1}" type="slidenum">
              <a:rPr lang="en-US" smtClean="0"/>
              <a:t>2</a:t>
            </a:fld>
            <a:endParaRPr lang="en-US"/>
          </a:p>
        </p:txBody>
      </p:sp>
    </p:spTree>
    <p:extLst>
      <p:ext uri="{BB962C8B-B14F-4D97-AF65-F5344CB8AC3E}">
        <p14:creationId xmlns:p14="http://schemas.microsoft.com/office/powerpoint/2010/main" val="4032623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can’t say that now that we have elders, they are responsible for everything that happens in the church</a:t>
            </a:r>
          </a:p>
          <a:p>
            <a:endParaRPr lang="en-US" dirty="0"/>
          </a:p>
        </p:txBody>
      </p:sp>
      <p:sp>
        <p:nvSpPr>
          <p:cNvPr id="4" name="Slide Number Placeholder 3"/>
          <p:cNvSpPr>
            <a:spLocks noGrp="1"/>
          </p:cNvSpPr>
          <p:nvPr>
            <p:ph type="sldNum" sz="quarter" idx="10"/>
          </p:nvPr>
        </p:nvSpPr>
        <p:spPr/>
        <p:txBody>
          <a:bodyPr/>
          <a:lstStyle/>
          <a:p>
            <a:fld id="{C3D8FD86-6267-4D1E-92C5-8685F24AC9E1}" type="slidenum">
              <a:rPr lang="en-US" smtClean="0"/>
              <a:t>5</a:t>
            </a:fld>
            <a:endParaRPr lang="en-US"/>
          </a:p>
        </p:txBody>
      </p:sp>
    </p:spTree>
    <p:extLst>
      <p:ext uri="{BB962C8B-B14F-4D97-AF65-F5344CB8AC3E}">
        <p14:creationId xmlns:p14="http://schemas.microsoft.com/office/powerpoint/2010/main" val="84336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Just because we have</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elders doesn’t mean we won’t have problems.  </a:t>
            </a: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C3D8FD86-6267-4D1E-92C5-8685F24AC9E1}" type="slidenum">
              <a:rPr lang="en-US" smtClean="0"/>
              <a:t>6</a:t>
            </a:fld>
            <a:endParaRPr lang="en-US"/>
          </a:p>
        </p:txBody>
      </p:sp>
    </p:spTree>
    <p:extLst>
      <p:ext uri="{BB962C8B-B14F-4D97-AF65-F5344CB8AC3E}">
        <p14:creationId xmlns:p14="http://schemas.microsoft.com/office/powerpoint/2010/main" val="4177350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Just because we have</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elders doesn’t mean we won’t have problems.  </a:t>
            </a: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C3D8FD86-6267-4D1E-92C5-8685F24AC9E1}" type="slidenum">
              <a:rPr lang="en-US" smtClean="0"/>
              <a:t>7</a:t>
            </a:fld>
            <a:endParaRPr lang="en-US"/>
          </a:p>
        </p:txBody>
      </p:sp>
    </p:spTree>
    <p:extLst>
      <p:ext uri="{BB962C8B-B14F-4D97-AF65-F5344CB8AC3E}">
        <p14:creationId xmlns:p14="http://schemas.microsoft.com/office/powerpoint/2010/main" val="3843310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are being obedient to the pattern that Christ our Lord, Savior, and Head has established for every church that belongs to Him (Acts 14:23).  The decision making responsibility for the </a:t>
            </a:r>
            <a:r>
              <a:rPr lang="en-US" sz="12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Woodmont</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church of Christ belongs to Brett </a:t>
            </a:r>
            <a:r>
              <a:rPr lang="en-US" sz="12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Narmore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and Bruce Tilley as they lead us in the direction of our Chief Shepherd (cf. 1 Pet. 5:1-4)</a:t>
            </a:r>
          </a:p>
          <a:p>
            <a:endParaRPr lang="en-US" dirty="0"/>
          </a:p>
        </p:txBody>
      </p:sp>
      <p:sp>
        <p:nvSpPr>
          <p:cNvPr id="4" name="Slide Number Placeholder 3"/>
          <p:cNvSpPr>
            <a:spLocks noGrp="1"/>
          </p:cNvSpPr>
          <p:nvPr>
            <p:ph type="sldNum" sz="quarter" idx="10"/>
          </p:nvPr>
        </p:nvSpPr>
        <p:spPr/>
        <p:txBody>
          <a:bodyPr/>
          <a:lstStyle/>
          <a:p>
            <a:fld id="{C3D8FD86-6267-4D1E-92C5-8685F24AC9E1}" type="slidenum">
              <a:rPr lang="en-US" smtClean="0"/>
              <a:t>8</a:t>
            </a:fld>
            <a:endParaRPr lang="en-US"/>
          </a:p>
        </p:txBody>
      </p:sp>
    </p:spTree>
    <p:extLst>
      <p:ext uri="{BB962C8B-B14F-4D97-AF65-F5344CB8AC3E}">
        <p14:creationId xmlns:p14="http://schemas.microsoft.com/office/powerpoint/2010/main" val="3212125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A83F97-31EE-4B05-A95E-79F1D98AF51A}" type="datetimeFigureOut">
              <a:rPr lang="en-US" smtClean="0"/>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E0FB5-3FB6-49EB-85C8-E9AE2D68E775}" type="slidenum">
              <a:rPr lang="en-US" smtClean="0"/>
              <a:t>‹#›</a:t>
            </a:fld>
            <a:endParaRPr lang="en-US"/>
          </a:p>
        </p:txBody>
      </p:sp>
    </p:spTree>
    <p:extLst>
      <p:ext uri="{BB962C8B-B14F-4D97-AF65-F5344CB8AC3E}">
        <p14:creationId xmlns:p14="http://schemas.microsoft.com/office/powerpoint/2010/main" val="194969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A83F97-31EE-4B05-A95E-79F1D98AF51A}" type="datetimeFigureOut">
              <a:rPr lang="en-US" smtClean="0"/>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E0FB5-3FB6-49EB-85C8-E9AE2D68E775}" type="slidenum">
              <a:rPr lang="en-US" smtClean="0"/>
              <a:t>‹#›</a:t>
            </a:fld>
            <a:endParaRPr lang="en-US"/>
          </a:p>
        </p:txBody>
      </p:sp>
    </p:spTree>
    <p:extLst>
      <p:ext uri="{BB962C8B-B14F-4D97-AF65-F5344CB8AC3E}">
        <p14:creationId xmlns:p14="http://schemas.microsoft.com/office/powerpoint/2010/main" val="239625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A83F97-31EE-4B05-A95E-79F1D98AF51A}" type="datetimeFigureOut">
              <a:rPr lang="en-US" smtClean="0"/>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E0FB5-3FB6-49EB-85C8-E9AE2D68E775}" type="slidenum">
              <a:rPr lang="en-US" smtClean="0"/>
              <a:t>‹#›</a:t>
            </a:fld>
            <a:endParaRPr lang="en-US"/>
          </a:p>
        </p:txBody>
      </p:sp>
    </p:spTree>
    <p:extLst>
      <p:ext uri="{BB962C8B-B14F-4D97-AF65-F5344CB8AC3E}">
        <p14:creationId xmlns:p14="http://schemas.microsoft.com/office/powerpoint/2010/main" val="11966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A83F97-31EE-4B05-A95E-79F1D98AF51A}" type="datetimeFigureOut">
              <a:rPr lang="en-US" smtClean="0"/>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E0FB5-3FB6-49EB-85C8-E9AE2D68E775}" type="slidenum">
              <a:rPr lang="en-US" smtClean="0"/>
              <a:t>‹#›</a:t>
            </a:fld>
            <a:endParaRPr lang="en-US"/>
          </a:p>
        </p:txBody>
      </p:sp>
    </p:spTree>
    <p:extLst>
      <p:ext uri="{BB962C8B-B14F-4D97-AF65-F5344CB8AC3E}">
        <p14:creationId xmlns:p14="http://schemas.microsoft.com/office/powerpoint/2010/main" val="3750252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A83F97-31EE-4B05-A95E-79F1D98AF51A}" type="datetimeFigureOut">
              <a:rPr lang="en-US" smtClean="0"/>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E0FB5-3FB6-49EB-85C8-E9AE2D68E775}" type="slidenum">
              <a:rPr lang="en-US" smtClean="0"/>
              <a:t>‹#›</a:t>
            </a:fld>
            <a:endParaRPr lang="en-US"/>
          </a:p>
        </p:txBody>
      </p:sp>
    </p:spTree>
    <p:extLst>
      <p:ext uri="{BB962C8B-B14F-4D97-AF65-F5344CB8AC3E}">
        <p14:creationId xmlns:p14="http://schemas.microsoft.com/office/powerpoint/2010/main" val="4158904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A83F97-31EE-4B05-A95E-79F1D98AF51A}" type="datetimeFigureOut">
              <a:rPr lang="en-US" smtClean="0"/>
              <a:t>12/10/2016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E0FB5-3FB6-49EB-85C8-E9AE2D68E775}" type="slidenum">
              <a:rPr lang="en-US" smtClean="0"/>
              <a:t>‹#›</a:t>
            </a:fld>
            <a:endParaRPr lang="en-US"/>
          </a:p>
        </p:txBody>
      </p:sp>
    </p:spTree>
    <p:extLst>
      <p:ext uri="{BB962C8B-B14F-4D97-AF65-F5344CB8AC3E}">
        <p14:creationId xmlns:p14="http://schemas.microsoft.com/office/powerpoint/2010/main" val="1973024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A83F97-31EE-4B05-A95E-79F1D98AF51A}" type="datetimeFigureOut">
              <a:rPr lang="en-US" smtClean="0"/>
              <a:t>12/10/2016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E0FB5-3FB6-49EB-85C8-E9AE2D68E775}" type="slidenum">
              <a:rPr lang="en-US" smtClean="0"/>
              <a:t>‹#›</a:t>
            </a:fld>
            <a:endParaRPr lang="en-US"/>
          </a:p>
        </p:txBody>
      </p:sp>
    </p:spTree>
    <p:extLst>
      <p:ext uri="{BB962C8B-B14F-4D97-AF65-F5344CB8AC3E}">
        <p14:creationId xmlns:p14="http://schemas.microsoft.com/office/powerpoint/2010/main" val="4269188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A83F97-31EE-4B05-A95E-79F1D98AF51A}" type="datetimeFigureOut">
              <a:rPr lang="en-US" smtClean="0"/>
              <a:t>12/10/2016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E0FB5-3FB6-49EB-85C8-E9AE2D68E775}" type="slidenum">
              <a:rPr lang="en-US" smtClean="0"/>
              <a:t>‹#›</a:t>
            </a:fld>
            <a:endParaRPr lang="en-US"/>
          </a:p>
        </p:txBody>
      </p:sp>
    </p:spTree>
    <p:extLst>
      <p:ext uri="{BB962C8B-B14F-4D97-AF65-F5344CB8AC3E}">
        <p14:creationId xmlns:p14="http://schemas.microsoft.com/office/powerpoint/2010/main" val="1792062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A83F97-31EE-4B05-A95E-79F1D98AF51A}" type="datetimeFigureOut">
              <a:rPr lang="en-US" smtClean="0"/>
              <a:t>12/10/2016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E0FB5-3FB6-49EB-85C8-E9AE2D68E775}" type="slidenum">
              <a:rPr lang="en-US" smtClean="0"/>
              <a:t>‹#›</a:t>
            </a:fld>
            <a:endParaRPr lang="en-US"/>
          </a:p>
        </p:txBody>
      </p:sp>
    </p:spTree>
    <p:extLst>
      <p:ext uri="{BB962C8B-B14F-4D97-AF65-F5344CB8AC3E}">
        <p14:creationId xmlns:p14="http://schemas.microsoft.com/office/powerpoint/2010/main" val="975926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A83F97-31EE-4B05-A95E-79F1D98AF51A}" type="datetimeFigureOut">
              <a:rPr lang="en-US" smtClean="0"/>
              <a:t>12/10/2016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E0FB5-3FB6-49EB-85C8-E9AE2D68E775}" type="slidenum">
              <a:rPr lang="en-US" smtClean="0"/>
              <a:t>‹#›</a:t>
            </a:fld>
            <a:endParaRPr lang="en-US"/>
          </a:p>
        </p:txBody>
      </p:sp>
    </p:spTree>
    <p:extLst>
      <p:ext uri="{BB962C8B-B14F-4D97-AF65-F5344CB8AC3E}">
        <p14:creationId xmlns:p14="http://schemas.microsoft.com/office/powerpoint/2010/main" val="3979782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A83F97-31EE-4B05-A95E-79F1D98AF51A}" type="datetimeFigureOut">
              <a:rPr lang="en-US" smtClean="0"/>
              <a:t>12/10/2016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E0FB5-3FB6-49EB-85C8-E9AE2D68E775}" type="slidenum">
              <a:rPr lang="en-US" smtClean="0"/>
              <a:t>‹#›</a:t>
            </a:fld>
            <a:endParaRPr lang="en-US"/>
          </a:p>
        </p:txBody>
      </p:sp>
    </p:spTree>
    <p:extLst>
      <p:ext uri="{BB962C8B-B14F-4D97-AF65-F5344CB8AC3E}">
        <p14:creationId xmlns:p14="http://schemas.microsoft.com/office/powerpoint/2010/main" val="3879843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A83F97-31EE-4B05-A95E-79F1D98AF51A}" type="datetimeFigureOut">
              <a:rPr lang="en-US" smtClean="0"/>
              <a:t>12/10/2016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E0FB5-3FB6-49EB-85C8-E9AE2D68E775}" type="slidenum">
              <a:rPr lang="en-US" smtClean="0"/>
              <a:t>‹#›</a:t>
            </a:fld>
            <a:endParaRPr lang="en-US"/>
          </a:p>
        </p:txBody>
      </p:sp>
    </p:spTree>
    <p:extLst>
      <p:ext uri="{BB962C8B-B14F-4D97-AF65-F5344CB8AC3E}">
        <p14:creationId xmlns:p14="http://schemas.microsoft.com/office/powerpoint/2010/main" val="2068376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378- The Solid Rock</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83- In the Hour of Trial</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671- He Carried My Sorrows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544- Send the Light</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311- Why Not Now</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37- Revive Us Again</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85036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747" y="115747"/>
            <a:ext cx="11933499" cy="6574420"/>
          </a:xfrm>
        </p:spPr>
        <p:txBody>
          <a:bodyPr>
            <a:normAutofit/>
          </a:bodyPr>
          <a:lstStyle/>
          <a:p>
            <a:r>
              <a:rPr lang="en-US" sz="133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Now that we have Elders</a:t>
            </a:r>
            <a:endParaRPr lang="en-US" sz="13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3" descr="C:\Documents and Settings\Joe\My Documents\My Pictures\Microsoft Clip Organizer\shepherd_black_white.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4298" y="3899703"/>
            <a:ext cx="2965450" cy="24384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8359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30146"/>
          </a:xfrm>
        </p:spPr>
        <p:txBody>
          <a:bodyPr>
            <a:noAutofit/>
          </a:bodyPr>
          <a:lstStyle/>
          <a:p>
            <a:pPr algn="ctr"/>
            <a:r>
              <a:rPr lang="en-US" sz="7200" dirty="0" smtClean="0">
                <a:solidFill>
                  <a:srgbClr val="FFFF00"/>
                </a:solidFill>
                <a:latin typeface="Tahoma" panose="020B0604030504040204" pitchFamily="34" charset="0"/>
                <a:ea typeface="Tahoma" panose="020B0604030504040204" pitchFamily="34" charset="0"/>
                <a:cs typeface="Tahoma" panose="020B0604030504040204" pitchFamily="34" charset="0"/>
              </a:rPr>
              <a:t>We Now Have Oversight</a:t>
            </a:r>
            <a:endParaRPr lang="en-US" sz="7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62046" y="1030147"/>
            <a:ext cx="11852476" cy="5827853"/>
          </a:xfrm>
        </p:spPr>
        <p:txBody>
          <a:bodyPr>
            <a:normAutofit lnSpcReduction="10000"/>
          </a:bodyPr>
          <a:lstStyle/>
          <a:p>
            <a:pPr marL="0" indent="0"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Shepherd the Flock Here                                    (Acts 20:28; Ezek. 34:11-16; John 10:11, 14)</a:t>
            </a:r>
          </a:p>
          <a:p>
            <a:pPr marL="0" indent="0" algn="ctr">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Protect against Wolves [False Teachers, Factious] (Matt. 7:15-20; Acts 20:29-31; Titus 1:9-11)</a:t>
            </a:r>
          </a:p>
          <a:p>
            <a:pPr marL="0" indent="0" algn="ctr">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Godly Examples who Serve with Joy                       (1 Pet. 5:2-3; Acts 20:32) </a:t>
            </a:r>
          </a:p>
          <a:p>
            <a:pPr marL="0" indent="0" algn="ctr">
              <a:buNone/>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Watch over our Souls                                               (Heb. 13:17; James 4:14-15)</a:t>
            </a:r>
          </a:p>
          <a:p>
            <a:pPr marL="0" indent="0" algn="ctr">
              <a:buNone/>
            </a:pPr>
            <a:endParaRPr lang="en-US" sz="4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85783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30146"/>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Our Responsibility to the Elders</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62046" y="1122743"/>
            <a:ext cx="11852476" cy="5636871"/>
          </a:xfrm>
        </p:spPr>
        <p:txBody>
          <a:bodyPr>
            <a:normAutofit lnSpcReduction="10000"/>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Submit to Them (Hebrews 13:17)</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Pray for Them (1 Timothy 2:1-4)</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Call for Them in Sickness (James 5:14)</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Encourage Them (Heb. 3:13; Acts 20:32) </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receive an Accusation against Them without Two or Three Witnesses (1 Tim. 5:19)</a:t>
            </a:r>
          </a:p>
          <a:p>
            <a:pPr marL="0" indent="0" algn="ctr">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Rebuke their Sin- Don’t Follow (1 Tim. 5:20-21)</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95940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30146"/>
          </a:xfrm>
        </p:spPr>
        <p:txBody>
          <a:bodyPr>
            <a:noAutofit/>
          </a:bodyPr>
          <a:lstStyle/>
          <a:p>
            <a:pPr algn="ctr"/>
            <a:r>
              <a:rPr lang="en-US" sz="6300" dirty="0" smtClean="0">
                <a:solidFill>
                  <a:srgbClr val="FFFF00"/>
                </a:solidFill>
                <a:latin typeface="Tahoma" panose="020B0604030504040204" pitchFamily="34" charset="0"/>
                <a:ea typeface="Tahoma" panose="020B0604030504040204" pitchFamily="34" charset="0"/>
                <a:cs typeface="Tahoma" panose="020B0604030504040204" pitchFamily="34" charset="0"/>
              </a:rPr>
              <a:t>All Members Must Serve the Lord</a:t>
            </a:r>
            <a:endParaRPr lang="en-US" sz="6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62046" y="1122743"/>
            <a:ext cx="11852476" cy="5636871"/>
          </a:xfrm>
        </p:spPr>
        <p:txBody>
          <a:bodyPr>
            <a:norm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has given everything so that the church would be equipped for every good work (Eph. 4:11-16).</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saints we are holy and use our talents to serve</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build up the other members of the body</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are growing up to be like Christ and unified</a:t>
            </a:r>
          </a:p>
          <a:p>
            <a:pPr marL="0" indent="0" algn="ctr">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part of the body, we are doing our part so that the church might grow spiritually in love</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91558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30146"/>
          </a:xfrm>
        </p:spPr>
        <p:txBody>
          <a:bodyPr>
            <a:no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Tribulations will Come in the Future</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62046" y="1030147"/>
            <a:ext cx="11852476" cy="5729467"/>
          </a:xfrm>
        </p:spPr>
        <p:txBody>
          <a:bodyPr>
            <a:normAutofit lnSpcReduction="10000"/>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Even with elders, our adversary the devil will be seeking to devour our souls (1 Pet. 5:8; Ax 14:22).</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desire to appoint qualified men to be deacons which will test us as a congregation (1 </a:t>
            </a:r>
            <a:r>
              <a:rPr lang="en-US" sz="40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3:8-13). </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our endeavor to save souls &amp; strengthen the saints, truth will be resisted, some will harden their hearts, and brethren may fall away or be apathetic. </a:t>
            </a:r>
          </a:p>
          <a:p>
            <a:pPr marL="0" indent="0" algn="ctr">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Let us not grow weary in doing what’s right for we will reap heaven if we don’t give up (Gal. 6:9-10).</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7698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30146"/>
          </a:xfrm>
        </p:spPr>
        <p:txBody>
          <a:bodyPr>
            <a:no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62046" y="1030147"/>
            <a:ext cx="11852476" cy="5729467"/>
          </a:xfrm>
        </p:spPr>
        <p:txBody>
          <a:bodyPr>
            <a:normAutofit lnSpcReduction="10000"/>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Now that we have elders, let us be thankful that Bruce Tilley and Brett </a:t>
            </a:r>
            <a:r>
              <a:rPr lang="en-US" sz="40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Narmore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are willing to serve the Lord (shepherd, protect, watch over our souls, &amp; be godly examples).</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Let us submit to them as they follow the Lord, pray for and encourage them, call for them in our time of need, and make sure that we are fulfilling our responsibilities to the Lord doing God’s work in God’s way. </a:t>
            </a: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77628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378- The Solid Rock</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83- In the Hour of Trial</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671- He Carried My Sorrows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544- Send the Light</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311- Why Not Now</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37- Revive Us Again</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855558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1728</TotalTime>
  <Words>715</Words>
  <Application>Microsoft Office PowerPoint</Application>
  <PresentationFormat>Widescreen</PresentationFormat>
  <Paragraphs>69</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Tahoma</vt:lpstr>
      <vt:lpstr>Office Theme</vt:lpstr>
      <vt:lpstr>Hymns for Worship at Woodmont</vt:lpstr>
      <vt:lpstr>PowerPoint Presentation</vt:lpstr>
      <vt:lpstr>We Now Have Oversight</vt:lpstr>
      <vt:lpstr>Our Responsibility to the Elders</vt:lpstr>
      <vt:lpstr>All Members Must Serve the Lord</vt:lpstr>
      <vt:lpstr>Tribulations will Come in the Future</vt:lpstr>
      <vt:lpstr>Conclusion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25</cp:revision>
  <cp:lastPrinted>2016-12-11T13:18:13Z</cp:lastPrinted>
  <dcterms:created xsi:type="dcterms:W3CDTF">2016-12-11T00:17:12Z</dcterms:created>
  <dcterms:modified xsi:type="dcterms:W3CDTF">2016-12-12T05:05:22Z</dcterms:modified>
</cp:coreProperties>
</file>