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56" r:id="rId3"/>
    <p:sldId id="258" r:id="rId4"/>
    <p:sldId id="259" r:id="rId5"/>
    <p:sldId id="260" r:id="rId6"/>
    <p:sldId id="261" r:id="rId7"/>
    <p:sldId id="262" r:id="rId8"/>
    <p:sldId id="263" r:id="rId9"/>
    <p:sldId id="264" r:id="rId10"/>
    <p:sldId id="266" r:id="rId11"/>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3" autoAdjust="0"/>
    <p:restoredTop sz="94660"/>
  </p:normalViewPr>
  <p:slideViewPr>
    <p:cSldViewPr snapToGrid="0">
      <p:cViewPr>
        <p:scale>
          <a:sx n="75" d="100"/>
          <a:sy n="75" d="100"/>
        </p:scale>
        <p:origin x="402"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EAFF7B12-924C-42C4-BEA3-5F3FB3D9DCAD}" type="datetimeFigureOut">
              <a:rPr lang="en-US" smtClean="0"/>
              <a:t>12/3/2016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64834761-C536-404F-A5E1-F27CB5365B93}" type="slidenum">
              <a:rPr lang="en-US" smtClean="0"/>
              <a:t>‹#›</a:t>
            </a:fld>
            <a:endParaRPr lang="en-US"/>
          </a:p>
        </p:txBody>
      </p:sp>
    </p:spTree>
    <p:extLst>
      <p:ext uri="{BB962C8B-B14F-4D97-AF65-F5344CB8AC3E}">
        <p14:creationId xmlns:p14="http://schemas.microsoft.com/office/powerpoint/2010/main" val="1749186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3E08730B-97D1-42B6-8ABE-F46E4BB36CB0}" type="datetimeFigureOut">
              <a:rPr lang="en-US" smtClean="0"/>
              <a:t>12/4/2016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D6EA48BE-DAAD-4446-82FB-2A3153DDE028}" type="slidenum">
              <a:rPr lang="en-US" smtClean="0"/>
              <a:t>‹#›</a:t>
            </a:fld>
            <a:endParaRPr lang="en-US"/>
          </a:p>
        </p:txBody>
      </p:sp>
    </p:spTree>
    <p:extLst>
      <p:ext uri="{BB962C8B-B14F-4D97-AF65-F5344CB8AC3E}">
        <p14:creationId xmlns:p14="http://schemas.microsoft.com/office/powerpoint/2010/main" val="548994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Thank Bryan Gary for the excellent sermon on “The Responsibilities of Elders” last week.  Christ is the chief shepherd who laid down his life for the sheep to save us all (John 10:11; 1 Pet. 5:4) and is head over all things to the church (Eph. 1:22-23).  He desires that there be elders in His church (Acts 14:23).  This morning we will study the qualifications of elders from 1 Timothy 3:1-7.  Bruce and Brett must meet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everyone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of them to be qualified to serve as elders.  Many of these qualities Christians should have also. So examine yourselves also</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13:5)!</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D6EA48BE-DAAD-4446-82FB-2A3153DDE028}" type="slidenum">
              <a:rPr lang="en-US" smtClean="0"/>
              <a:t>1</a:t>
            </a:fld>
            <a:endParaRPr lang="en-US"/>
          </a:p>
        </p:txBody>
      </p:sp>
    </p:spTree>
    <p:extLst>
      <p:ext uri="{BB962C8B-B14F-4D97-AF65-F5344CB8AC3E}">
        <p14:creationId xmlns:p14="http://schemas.microsoft.com/office/powerpoint/2010/main" val="3513095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Blameless- practice righteousness, not sin.  The Holy Spirit doesn’t require him to be above sin, but to correct it as God instructs.</a:t>
            </a:r>
            <a:r>
              <a:rPr lang="en-US" baseline="0" dirty="0" smtClean="0"/>
              <a:t>  Peter denied Lord 3X, even cursed and swore that he didn’t know him, rebuked by Paul for hypocrisy, withdrawing himself from eating with Gentiles &amp; led others into sin like Barnabas, but that’s not the way he lived his life.  He was an elder (1 Pet. 5:1-4). Not a widow.  Greek word for temperate comes from </a:t>
            </a:r>
            <a:r>
              <a:rPr lang="en-US" baseline="0" dirty="0" err="1" smtClean="0"/>
              <a:t>nepho</a:t>
            </a:r>
            <a:r>
              <a:rPr lang="en-US" baseline="0" dirty="0" smtClean="0"/>
              <a:t>- free from influence of mind altering substances.  Calm, even tempered, cautious, uses scriptural common sense</a:t>
            </a:r>
            <a:endParaRPr lang="en-US" dirty="0"/>
          </a:p>
        </p:txBody>
      </p:sp>
      <p:sp>
        <p:nvSpPr>
          <p:cNvPr id="4" name="Slide Number Placeholder 3"/>
          <p:cNvSpPr>
            <a:spLocks noGrp="1"/>
          </p:cNvSpPr>
          <p:nvPr>
            <p:ph type="sldNum" sz="quarter" idx="10"/>
          </p:nvPr>
        </p:nvSpPr>
        <p:spPr/>
        <p:txBody>
          <a:bodyPr/>
          <a:lstStyle/>
          <a:p>
            <a:fld id="{D6EA48BE-DAAD-4446-82FB-2A3153DDE028}" type="slidenum">
              <a:rPr lang="en-US" smtClean="0"/>
              <a:t>3</a:t>
            </a:fld>
            <a:endParaRPr lang="en-US"/>
          </a:p>
        </p:txBody>
      </p:sp>
    </p:spTree>
    <p:extLst>
      <p:ext uri="{BB962C8B-B14F-4D97-AF65-F5344CB8AC3E}">
        <p14:creationId xmlns:p14="http://schemas.microsoft.com/office/powerpoint/2010/main" val="1387121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 conduct</a:t>
            </a:r>
            <a:r>
              <a:rPr lang="en-US" baseline="0" dirty="0" smtClean="0"/>
              <a:t> at work, recreation, in the home is modest.  Devoted to hospitality and gets pleasure from helping others.  He has a comprehensive knowledge of God’s will and can effectively communicate it to other people.  Some people have high IQ but can’t speak in layman’s terms so others will understand.  Jesus taught that the common person understood.  Not talking about how eloquent he is.  His mind and reputation are free from worldly influences.  </a:t>
            </a:r>
            <a:endParaRPr lang="en-US" dirty="0"/>
          </a:p>
        </p:txBody>
      </p:sp>
      <p:sp>
        <p:nvSpPr>
          <p:cNvPr id="4" name="Slide Number Placeholder 3"/>
          <p:cNvSpPr>
            <a:spLocks noGrp="1"/>
          </p:cNvSpPr>
          <p:nvPr>
            <p:ph type="sldNum" sz="quarter" idx="10"/>
          </p:nvPr>
        </p:nvSpPr>
        <p:spPr/>
        <p:txBody>
          <a:bodyPr/>
          <a:lstStyle/>
          <a:p>
            <a:fld id="{D6EA48BE-DAAD-4446-82FB-2A3153DDE028}" type="slidenum">
              <a:rPr lang="en-US" smtClean="0"/>
              <a:t>4</a:t>
            </a:fld>
            <a:endParaRPr lang="en-US"/>
          </a:p>
        </p:txBody>
      </p:sp>
    </p:spTree>
    <p:extLst>
      <p:ext uri="{BB962C8B-B14F-4D97-AF65-F5344CB8AC3E}">
        <p14:creationId xmlns:p14="http://schemas.microsoft.com/office/powerpoint/2010/main" val="1470148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Free from the love of money (NASB) Some</a:t>
            </a:r>
            <a:r>
              <a:rPr lang="en-US" baseline="0" dirty="0" smtClean="0"/>
              <a:t> translations don’t have not greedy because it was missing from one of the manuscripts.   </a:t>
            </a:r>
            <a:endParaRPr lang="en-US" dirty="0"/>
          </a:p>
        </p:txBody>
      </p:sp>
      <p:sp>
        <p:nvSpPr>
          <p:cNvPr id="4" name="Slide Number Placeholder 3"/>
          <p:cNvSpPr>
            <a:spLocks noGrp="1"/>
          </p:cNvSpPr>
          <p:nvPr>
            <p:ph type="sldNum" sz="quarter" idx="10"/>
          </p:nvPr>
        </p:nvSpPr>
        <p:spPr/>
        <p:txBody>
          <a:bodyPr/>
          <a:lstStyle/>
          <a:p>
            <a:fld id="{D6EA48BE-DAAD-4446-82FB-2A3153DDE028}" type="slidenum">
              <a:rPr lang="en-US" smtClean="0"/>
              <a:t>5</a:t>
            </a:fld>
            <a:endParaRPr lang="en-US"/>
          </a:p>
        </p:txBody>
      </p:sp>
    </p:spTree>
    <p:extLst>
      <p:ext uri="{BB962C8B-B14F-4D97-AF65-F5344CB8AC3E}">
        <p14:creationId xmlns:p14="http://schemas.microsoft.com/office/powerpoint/2010/main" val="3815572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His</a:t>
            </a:r>
            <a:r>
              <a:rPr lang="en-US" sz="1200" kern="1200" baseline="0" dirty="0" smtClean="0">
                <a:solidFill>
                  <a:schemeClr val="tx1"/>
                </a:solidFill>
                <a:latin typeface="+mn-lt"/>
                <a:ea typeface="+mn-ea"/>
                <a:cs typeface="+mn-cs"/>
              </a:rPr>
              <a:t> role as a father and husband is the basis for judging him capable of leading a local congregation.  </a:t>
            </a:r>
            <a:endParaRPr lang="en-US" dirty="0"/>
          </a:p>
        </p:txBody>
      </p:sp>
      <p:sp>
        <p:nvSpPr>
          <p:cNvPr id="4" name="Slide Number Placeholder 3"/>
          <p:cNvSpPr>
            <a:spLocks noGrp="1"/>
          </p:cNvSpPr>
          <p:nvPr>
            <p:ph type="sldNum" sz="quarter" idx="10"/>
          </p:nvPr>
        </p:nvSpPr>
        <p:spPr/>
        <p:txBody>
          <a:bodyPr/>
          <a:lstStyle/>
          <a:p>
            <a:fld id="{D6EA48BE-DAAD-4446-82FB-2A3153DDE028}" type="slidenum">
              <a:rPr lang="en-US" smtClean="0"/>
              <a:t>6</a:t>
            </a:fld>
            <a:endParaRPr lang="en-US"/>
          </a:p>
        </p:txBody>
      </p:sp>
    </p:spTree>
    <p:extLst>
      <p:ext uri="{BB962C8B-B14F-4D97-AF65-F5344CB8AC3E}">
        <p14:creationId xmlns:p14="http://schemas.microsoft.com/office/powerpoint/2010/main" val="1968473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man doesn’t have experience he</a:t>
            </a:r>
            <a:r>
              <a:rPr lang="en-US" baseline="0" dirty="0" smtClean="0"/>
              <a:t> will be easy prey for the devil’s scheme of pride.  Denominations get a person coming to services and if they like him they might give him an important position so that he will remain with the congregation.</a:t>
            </a:r>
            <a:endParaRPr lang="en-US" dirty="0"/>
          </a:p>
        </p:txBody>
      </p:sp>
      <p:sp>
        <p:nvSpPr>
          <p:cNvPr id="4" name="Slide Number Placeholder 3"/>
          <p:cNvSpPr>
            <a:spLocks noGrp="1"/>
          </p:cNvSpPr>
          <p:nvPr>
            <p:ph type="sldNum" sz="quarter" idx="10"/>
          </p:nvPr>
        </p:nvSpPr>
        <p:spPr/>
        <p:txBody>
          <a:bodyPr/>
          <a:lstStyle/>
          <a:p>
            <a:fld id="{D6EA48BE-DAAD-4446-82FB-2A3153DDE028}" type="slidenum">
              <a:rPr lang="en-US" smtClean="0"/>
              <a:t>7</a:t>
            </a:fld>
            <a:endParaRPr lang="en-US"/>
          </a:p>
        </p:txBody>
      </p:sp>
    </p:spTree>
    <p:extLst>
      <p:ext uri="{BB962C8B-B14F-4D97-AF65-F5344CB8AC3E}">
        <p14:creationId xmlns:p14="http://schemas.microsoft.com/office/powerpoint/2010/main" val="1401580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local church can only accomplish</a:t>
            </a:r>
            <a:r>
              <a:rPr lang="en-US" baseline="0" dirty="0" smtClean="0"/>
              <a:t> good with a good reputation which can be destroyed if unqualified men are serving.  </a:t>
            </a:r>
            <a:endParaRPr lang="en-US" dirty="0" smtClean="0"/>
          </a:p>
          <a:p>
            <a:endParaRPr lang="en-US" dirty="0"/>
          </a:p>
        </p:txBody>
      </p:sp>
      <p:sp>
        <p:nvSpPr>
          <p:cNvPr id="4" name="Slide Number Placeholder 3"/>
          <p:cNvSpPr>
            <a:spLocks noGrp="1"/>
          </p:cNvSpPr>
          <p:nvPr>
            <p:ph type="sldNum" sz="quarter" idx="10"/>
          </p:nvPr>
        </p:nvSpPr>
        <p:spPr/>
        <p:txBody>
          <a:bodyPr/>
          <a:lstStyle/>
          <a:p>
            <a:fld id="{D6EA48BE-DAAD-4446-82FB-2A3153DDE028}" type="slidenum">
              <a:rPr lang="en-US" smtClean="0"/>
              <a:t>8</a:t>
            </a:fld>
            <a:endParaRPr lang="en-US"/>
          </a:p>
        </p:txBody>
      </p:sp>
    </p:spTree>
    <p:extLst>
      <p:ext uri="{BB962C8B-B14F-4D97-AF65-F5344CB8AC3E}">
        <p14:creationId xmlns:p14="http://schemas.microsoft.com/office/powerpoint/2010/main" val="1140327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Thank Bryan Gary for the excellent sermon on “The Responsibilities of Elders” last week.  Christ is the chief shepherd who laid down his life for the sheep to save us all (John 10:11; 1 Pet. 5:4) and is head over all things to the church (Eph. 1:22-23).  He desires that there be elders in His church (Acts 14:23).  This morning we will study the qualifications of elders from 1 Timothy 3:1-7.  Bruce and Brett must meet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everyone</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of them to be qualified to serve as elders.  Many of these qualities Christians should have also. So examine yourselves also</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13:5)!</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D6EA48BE-DAAD-4446-82FB-2A3153DDE028}" type="slidenum">
              <a:rPr lang="en-US" smtClean="0"/>
              <a:t>10</a:t>
            </a:fld>
            <a:endParaRPr lang="en-US"/>
          </a:p>
        </p:txBody>
      </p:sp>
    </p:spTree>
    <p:extLst>
      <p:ext uri="{BB962C8B-B14F-4D97-AF65-F5344CB8AC3E}">
        <p14:creationId xmlns:p14="http://schemas.microsoft.com/office/powerpoint/2010/main" val="3036027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21BD7F-B787-4C30-9DDF-287C5153F0FE}"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155FF-D94C-48E3-99D3-53B17598E23E}" type="slidenum">
              <a:rPr lang="en-US" smtClean="0"/>
              <a:t>‹#›</a:t>
            </a:fld>
            <a:endParaRPr lang="en-US"/>
          </a:p>
        </p:txBody>
      </p:sp>
    </p:spTree>
    <p:extLst>
      <p:ext uri="{BB962C8B-B14F-4D97-AF65-F5344CB8AC3E}">
        <p14:creationId xmlns:p14="http://schemas.microsoft.com/office/powerpoint/2010/main" val="757430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1BD7F-B787-4C30-9DDF-287C5153F0FE}"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155FF-D94C-48E3-99D3-53B17598E23E}" type="slidenum">
              <a:rPr lang="en-US" smtClean="0"/>
              <a:t>‹#›</a:t>
            </a:fld>
            <a:endParaRPr lang="en-US"/>
          </a:p>
        </p:txBody>
      </p:sp>
    </p:spTree>
    <p:extLst>
      <p:ext uri="{BB962C8B-B14F-4D97-AF65-F5344CB8AC3E}">
        <p14:creationId xmlns:p14="http://schemas.microsoft.com/office/powerpoint/2010/main" val="343623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1BD7F-B787-4C30-9DDF-287C5153F0FE}"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155FF-D94C-48E3-99D3-53B17598E23E}" type="slidenum">
              <a:rPr lang="en-US" smtClean="0"/>
              <a:t>‹#›</a:t>
            </a:fld>
            <a:endParaRPr lang="en-US"/>
          </a:p>
        </p:txBody>
      </p:sp>
    </p:spTree>
    <p:extLst>
      <p:ext uri="{BB962C8B-B14F-4D97-AF65-F5344CB8AC3E}">
        <p14:creationId xmlns:p14="http://schemas.microsoft.com/office/powerpoint/2010/main" val="698763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1BD7F-B787-4C30-9DDF-287C5153F0FE}"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155FF-D94C-48E3-99D3-53B17598E23E}" type="slidenum">
              <a:rPr lang="en-US" smtClean="0"/>
              <a:t>‹#›</a:t>
            </a:fld>
            <a:endParaRPr lang="en-US"/>
          </a:p>
        </p:txBody>
      </p:sp>
    </p:spTree>
    <p:extLst>
      <p:ext uri="{BB962C8B-B14F-4D97-AF65-F5344CB8AC3E}">
        <p14:creationId xmlns:p14="http://schemas.microsoft.com/office/powerpoint/2010/main" val="247083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21BD7F-B787-4C30-9DDF-287C5153F0FE}"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5155FF-D94C-48E3-99D3-53B17598E23E}" type="slidenum">
              <a:rPr lang="en-US" smtClean="0"/>
              <a:t>‹#›</a:t>
            </a:fld>
            <a:endParaRPr lang="en-US"/>
          </a:p>
        </p:txBody>
      </p:sp>
    </p:spTree>
    <p:extLst>
      <p:ext uri="{BB962C8B-B14F-4D97-AF65-F5344CB8AC3E}">
        <p14:creationId xmlns:p14="http://schemas.microsoft.com/office/powerpoint/2010/main" val="326271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21BD7F-B787-4C30-9DDF-287C5153F0FE}"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155FF-D94C-48E3-99D3-53B17598E23E}" type="slidenum">
              <a:rPr lang="en-US" smtClean="0"/>
              <a:t>‹#›</a:t>
            </a:fld>
            <a:endParaRPr lang="en-US"/>
          </a:p>
        </p:txBody>
      </p:sp>
    </p:spTree>
    <p:extLst>
      <p:ext uri="{BB962C8B-B14F-4D97-AF65-F5344CB8AC3E}">
        <p14:creationId xmlns:p14="http://schemas.microsoft.com/office/powerpoint/2010/main" val="2931379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21BD7F-B787-4C30-9DDF-287C5153F0FE}" type="datetimeFigureOut">
              <a:rPr lang="en-US" smtClean="0"/>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5155FF-D94C-48E3-99D3-53B17598E23E}" type="slidenum">
              <a:rPr lang="en-US" smtClean="0"/>
              <a:t>‹#›</a:t>
            </a:fld>
            <a:endParaRPr lang="en-US"/>
          </a:p>
        </p:txBody>
      </p:sp>
    </p:spTree>
    <p:extLst>
      <p:ext uri="{BB962C8B-B14F-4D97-AF65-F5344CB8AC3E}">
        <p14:creationId xmlns:p14="http://schemas.microsoft.com/office/powerpoint/2010/main" val="73726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21BD7F-B787-4C30-9DDF-287C5153F0FE}" type="datetimeFigureOut">
              <a:rPr lang="en-US" smtClean="0"/>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5155FF-D94C-48E3-99D3-53B17598E23E}" type="slidenum">
              <a:rPr lang="en-US" smtClean="0"/>
              <a:t>‹#›</a:t>
            </a:fld>
            <a:endParaRPr lang="en-US"/>
          </a:p>
        </p:txBody>
      </p:sp>
    </p:spTree>
    <p:extLst>
      <p:ext uri="{BB962C8B-B14F-4D97-AF65-F5344CB8AC3E}">
        <p14:creationId xmlns:p14="http://schemas.microsoft.com/office/powerpoint/2010/main" val="426537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1BD7F-B787-4C30-9DDF-287C5153F0FE}" type="datetimeFigureOut">
              <a:rPr lang="en-US" smtClean="0"/>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5155FF-D94C-48E3-99D3-53B17598E23E}" type="slidenum">
              <a:rPr lang="en-US" smtClean="0"/>
              <a:t>‹#›</a:t>
            </a:fld>
            <a:endParaRPr lang="en-US"/>
          </a:p>
        </p:txBody>
      </p:sp>
    </p:spTree>
    <p:extLst>
      <p:ext uri="{BB962C8B-B14F-4D97-AF65-F5344CB8AC3E}">
        <p14:creationId xmlns:p14="http://schemas.microsoft.com/office/powerpoint/2010/main" val="3177470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1BD7F-B787-4C30-9DDF-287C5153F0FE}"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155FF-D94C-48E3-99D3-53B17598E23E}" type="slidenum">
              <a:rPr lang="en-US" smtClean="0"/>
              <a:t>‹#›</a:t>
            </a:fld>
            <a:endParaRPr lang="en-US"/>
          </a:p>
        </p:txBody>
      </p:sp>
    </p:spTree>
    <p:extLst>
      <p:ext uri="{BB962C8B-B14F-4D97-AF65-F5344CB8AC3E}">
        <p14:creationId xmlns:p14="http://schemas.microsoft.com/office/powerpoint/2010/main" val="1204949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1BD7F-B787-4C30-9DDF-287C5153F0FE}"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5155FF-D94C-48E3-99D3-53B17598E23E}" type="slidenum">
              <a:rPr lang="en-US" smtClean="0"/>
              <a:t>‹#›</a:t>
            </a:fld>
            <a:endParaRPr lang="en-US"/>
          </a:p>
        </p:txBody>
      </p:sp>
    </p:spTree>
    <p:extLst>
      <p:ext uri="{BB962C8B-B14F-4D97-AF65-F5344CB8AC3E}">
        <p14:creationId xmlns:p14="http://schemas.microsoft.com/office/powerpoint/2010/main" val="3726680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1BD7F-B787-4C30-9DDF-287C5153F0FE}" type="datetimeFigureOut">
              <a:rPr lang="en-US" smtClean="0"/>
              <a:t>12/2/2016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155FF-D94C-48E3-99D3-53B17598E23E}" type="slidenum">
              <a:rPr lang="en-US" smtClean="0"/>
              <a:t>‹#›</a:t>
            </a:fld>
            <a:endParaRPr lang="en-US"/>
          </a:p>
        </p:txBody>
      </p:sp>
    </p:spTree>
    <p:extLst>
      <p:ext uri="{BB962C8B-B14F-4D97-AF65-F5344CB8AC3E}">
        <p14:creationId xmlns:p14="http://schemas.microsoft.com/office/powerpoint/2010/main" val="124257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410- The Church’s One Foundation</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472- God Give Us Christian Homes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165- Thus Remember Me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112- Teach Me Thy Way</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424- The Gospel is for All</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506- It Shall Stand</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6367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410- The Church’s One Foundation</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472- God Give Us Christian Homes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165- Thus Remember Me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112- Teach Me Thy Way</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424- The Gospel is for All</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506- It Shall Stand</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92381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715108"/>
            <a:ext cx="12192000" cy="6142892"/>
          </a:xfrm>
        </p:spPr>
        <p:txBody>
          <a:bodyPr>
            <a:normAutofit/>
          </a:bodyPr>
          <a:lstStyle/>
          <a:p>
            <a:r>
              <a:rPr lang="en-US" sz="128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Qualifications    for Elders        (1 Timothy 3)</a:t>
            </a:r>
            <a:endParaRPr lang="en-US" sz="12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0217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Qualifications for Elders in 1 Tim. 3</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5747" y="868101"/>
            <a:ext cx="11991372" cy="5891514"/>
          </a:xfrm>
        </p:spPr>
        <p:txBody>
          <a:bodyPr>
            <a:normAutofit/>
          </a:bodyPr>
          <a:lstStyle/>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Above reproach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(blameless- 1 Tim. 3:2; 5:7; 6:14)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Guiltless, free from blame, not sinless, corrects his sins</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Husband of One Wife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(one woman man-3:2; Tit. 1:6)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 a woman, polygamist, or </a:t>
            </a:r>
            <a:r>
              <a:rPr lang="en-US" sz="3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unscripturally</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married (1 Cor. 7:2)</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Temperate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(sober- 3:2, 11; Titus 3:2)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Free from the influence of intoxicants (1 Thess. 5:6-8)</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Prudent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(self-controlled- 3:2; Titus 1:8; 2:2, 5)</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Sees all sides of an issue before making a sound decision</a:t>
            </a:r>
          </a:p>
          <a:p>
            <a:pPr marL="0" indent="0">
              <a:buNone/>
            </a:pPr>
            <a:endParaRPr lang="en-US" sz="4000" dirty="0">
              <a:solidFill>
                <a:schemeClr val="bg1"/>
              </a:solidFill>
            </a:endParaRPr>
          </a:p>
        </p:txBody>
      </p:sp>
    </p:spTree>
    <p:extLst>
      <p:ext uri="{BB962C8B-B14F-4D97-AF65-F5344CB8AC3E}">
        <p14:creationId xmlns:p14="http://schemas.microsoft.com/office/powerpoint/2010/main" val="183664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Qualifications for Elders in 1 Tim. 3</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5747" y="868101"/>
            <a:ext cx="11991372" cy="5891514"/>
          </a:xfrm>
        </p:spPr>
        <p:txBody>
          <a:bodyPr>
            <a:normAutofit/>
          </a:bodyPr>
          <a:lstStyle/>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Respectable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(Modest- 1 Tim. 3:2; 2:9)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Dignified in his speech, behavior, and dress </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Hospitable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(Loving strangers- 3:2;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1:8; 1 Pt. 4:9)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Cordially receiving guests to see to their needs (Rom. 12:13)</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Able to Teach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(Skilled- 3:2, 2 Tim. 2:24)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Can effectively communicate God’s Word, private or public</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Not addicted to wine or pugnacious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(3:3; Tit. 1:7)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Addicts are usually quarrelsome, combative, and violent</a:t>
            </a:r>
          </a:p>
          <a:p>
            <a:pPr marL="0" indent="0">
              <a:buNone/>
            </a:pPr>
            <a:endParaRPr lang="en-US" sz="4000" dirty="0">
              <a:solidFill>
                <a:schemeClr val="bg1"/>
              </a:solidFill>
            </a:endParaRPr>
          </a:p>
        </p:txBody>
      </p:sp>
    </p:spTree>
    <p:extLst>
      <p:ext uri="{BB962C8B-B14F-4D97-AF65-F5344CB8AC3E}">
        <p14:creationId xmlns:p14="http://schemas.microsoft.com/office/powerpoint/2010/main" val="403892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Qualifications for Elders in 1 Tim. 3</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5747" y="868101"/>
            <a:ext cx="11991372" cy="5891514"/>
          </a:xfrm>
        </p:spPr>
        <p:txBody>
          <a:bodyPr>
            <a:normAutofit/>
          </a:bodyPr>
          <a:lstStyle/>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Gentle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Tim. 3:3; Titus 3:2; James 3:17)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Patient and humble with those in distress; considerate </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Peaceable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(Not quarrelsome- 3:3; Titus 3:2)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is a peacemaker, not strife maker (Matt. 5:9; Rom. 12:18)</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Not Greedy, Not Covetous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(3:3; Titus 1:7; He. 13:5)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he loves money, he will compromise the truth (1 Tim. 6:9-10)</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211733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Qualifications for Elders in 1 Tim. 3</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5747" y="868101"/>
            <a:ext cx="11991372" cy="5891514"/>
          </a:xfrm>
        </p:spPr>
        <p:txBody>
          <a:bodyPr>
            <a:normAutofit fontScale="92500"/>
          </a:bodyPr>
          <a:lstStyle/>
          <a:p>
            <a:pPr marL="0" indent="0" algn="ctr">
              <a:buNone/>
            </a:pPr>
            <a:r>
              <a:rPr lang="en-US" sz="44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He Must Manage His Own Household Well</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(v. 4)</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Greek word for manage- “pre-standing</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referring to a pre-set (well-established) character which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provides the needed model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to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direct others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i.e. to positively impact them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by example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(Helps Word Studies)</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he can’t rule his own household well, how will he take care of the church of God (3:6; 5:17)?</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children are submissive and respectful &amp; not accused of being rebellious or prodigal living (Titus 1:6). </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281054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Qualifications for Elders in 1 Tim. 3</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5747" y="868101"/>
            <a:ext cx="11991372" cy="5891514"/>
          </a:xfrm>
        </p:spPr>
        <p:txBody>
          <a:bodyPr>
            <a:normAutofit/>
          </a:bodyPr>
          <a:lstStyle/>
          <a:p>
            <a:pPr marL="0" indent="0" algn="ctr">
              <a:buNone/>
            </a:pPr>
            <a:r>
              <a:rPr lang="en-US" sz="44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He Must Not be a New Convert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(v. 6)</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needs to have the experience of overcoming many trials (which comes from being a Christian, father, and husband) which will help him to watch over the souls of the congregation (2 Cor. 1:3-4; Hebrews 13:7).</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he is a novice, pride might lead to his fall and eventual condemnation (1 Tim. 3:6; Prov. 16:18).  </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96279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Qualifications for Elders in 1 Tim. 3</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5747" y="868101"/>
            <a:ext cx="11991372" cy="5891514"/>
          </a:xfrm>
        </p:spPr>
        <p:txBody>
          <a:bodyPr>
            <a:normAutofit/>
          </a:bodyPr>
          <a:lstStyle/>
          <a:p>
            <a:pPr marL="0" indent="0" algn="ctr">
              <a:buNone/>
            </a:pPr>
            <a:r>
              <a:rPr lang="en-US" sz="4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He Must have a Good Reputation with Unbelievers </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(v. 7) </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he demonstrates that he is profane, dishonest, or untrustworthy in his dealings with unbelievers, then that would bring reproach on the church Christ died for and allow the devil to ensnare this local work.</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he is slandered for being a faithful Christian that would not disqualify him (1 Pet. 2:12; 4:15-16).</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261881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49123"/>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15747" y="868101"/>
            <a:ext cx="11991372" cy="5891514"/>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you have any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scriptural objections to</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Bruce Tilley or Brett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Narmore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being appointed as elders next Sunday,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please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bring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it to their attention. </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Pray that God’s will be done in the matter so that we can united according to the pattern that was established by Christ in the New Testament!</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need to obey the gospel of Christ to become a Christian or be restored respond now!</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103582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2854</TotalTime>
  <Words>1202</Words>
  <Application>Microsoft Office PowerPoint</Application>
  <PresentationFormat>Widescreen</PresentationFormat>
  <Paragraphs>80</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Qualifications for Elders in 1 Tim. 3</vt:lpstr>
      <vt:lpstr>Qualifications for Elders in 1 Tim. 3</vt:lpstr>
      <vt:lpstr>Qualifications for Elders in 1 Tim. 3</vt:lpstr>
      <vt:lpstr>Qualifications for Elders in 1 Tim. 3</vt:lpstr>
      <vt:lpstr>Qualifications for Elders in 1 Tim. 3</vt:lpstr>
      <vt:lpstr>Qualifications for Elders in 1 Tim. 3</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43</cp:revision>
  <cp:lastPrinted>2016-12-04T03:33:42Z</cp:lastPrinted>
  <dcterms:created xsi:type="dcterms:W3CDTF">2016-12-02T19:58:41Z</dcterms:created>
  <dcterms:modified xsi:type="dcterms:W3CDTF">2016-12-04T19:33:32Z</dcterms:modified>
</cp:coreProperties>
</file>