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8" r:id="rId4"/>
    <p:sldId id="260" r:id="rId5"/>
    <p:sldId id="259" r:id="rId6"/>
    <p:sldId id="262" r:id="rId7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E8008-5E93-449D-954E-4709CA72644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43C2F-28F6-4EC7-A40E-EA77ECD4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20142-007C-4416-97D2-011D95461053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00D72-B776-4114-A15A-A00C72DBB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6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Homer Hailey, Ed Harrell, Shane Scott, Max King (Elders decide </a:t>
            </a:r>
            <a:r>
              <a:rPr lang="en-US" dirty="0" err="1" smtClean="0"/>
              <a:t>whose</a:t>
            </a:r>
            <a:r>
              <a:rPr lang="en-US" baseline="0" dirty="0" smtClean="0"/>
              <a:t> coming for gospel meetings and preachers to support)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00D72-B776-4114-A15A-A00C72DBB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6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1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7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3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1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0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6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8AF6-49C7-456D-A8E4-7448FBE9B9F4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FE91-CB11-4202-A135-8604308D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1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109s- O Fill My Cup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118- God of Prayer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102s- And Can it Be?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420- O Thou Fount of Every Blessing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278- God is Calling the Prodigal</a:t>
            </a: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6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734"/>
            <a:ext cx="12192000" cy="6279266"/>
          </a:xfrm>
        </p:spPr>
        <p:txBody>
          <a:bodyPr/>
          <a:lstStyle/>
          <a:p>
            <a:r>
              <a:rPr lang="en-US" sz="13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Qualifications                    for Elders                     (Titus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Qualifications for Elders in Titus 1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7" y="868101"/>
            <a:ext cx="11991372" cy="5891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sz="4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self-willed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(self-pleasing- 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1:7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2 Pet. 2:10)</a:t>
            </a:r>
            <a:r>
              <a:rPr lang="en-US" sz="4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gratifying himself, demanding his own way, or arrogant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quick-tempered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(easily 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angered- 1:7)  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Prone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anger &amp; harbor resentment (James 1:19-20)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5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Loving what is Good</a:t>
            </a:r>
            <a:r>
              <a:rPr lang="en-US" sz="4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(promoter of virtue- 1:8)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lover of what God loves (Romans 12:9)</a:t>
            </a: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Qualifications for Elders in Titus 1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7" y="868101"/>
            <a:ext cx="11991372" cy="5891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</a:t>
            </a: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(equitable- </a:t>
            </a: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1:8)                                  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impartial, passing just judgment on others (John 7:24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Devout</a:t>
            </a:r>
            <a:r>
              <a:rPr lang="en-US" sz="4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(holy- Titus 1:8)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“Undefiled by sin, free from wickedness, religiously observing every moral obligation” (Thayer’s) (1 Tim. 2:8)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1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Holding </a:t>
            </a:r>
            <a:r>
              <a:rPr lang="en-US" sz="5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Fast the Faithful </a:t>
            </a: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Word- Titus 1:9</a:t>
            </a:r>
            <a:r>
              <a:rPr lang="en-US" sz="5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5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7" y="868101"/>
            <a:ext cx="11991372" cy="5891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strongly adhere to the Scriptures (2 Tim. 1:13)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exhorts with all authority (Titus 2:15; 2 Tim. 4:2)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refutes those who contradict the truth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5:11)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 doctrine needs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exposed 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Unscriptural Reasons to Divorce and Remarry (Mt. 5:32; 19:9)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Romans 14, Fellowship, False Teachers (2 John 1:9-11)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Days of Creation ar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Ages, not Literal (Ex. 20:11)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AD 70 Doctrine (2 Tim. 2:16-18)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0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109s- O Fill My Cup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118- God of Prayer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102s- And Can it Be?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420- O Thou Fount of Every Blessing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278- God is Calling the Prodigal</a:t>
            </a: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313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Qualifications for Elders in Titus 1</vt:lpstr>
      <vt:lpstr>Qualifications for Elders in Titus 1</vt:lpstr>
      <vt:lpstr> Holding Fast the Faithful Word- Titus 1:9 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24</cp:revision>
  <cp:lastPrinted>2016-12-04T22:13:44Z</cp:lastPrinted>
  <dcterms:created xsi:type="dcterms:W3CDTF">2016-12-03T18:34:41Z</dcterms:created>
  <dcterms:modified xsi:type="dcterms:W3CDTF">2016-12-05T00:15:17Z</dcterms:modified>
</cp:coreProperties>
</file>