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6" r:id="rId3"/>
    <p:sldId id="257" r:id="rId4"/>
    <p:sldId id="260"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0A9858-A09C-4359-B00E-F81C58E0ED67}" type="datetimeFigureOut">
              <a:rPr lang="en-US" smtClean="0"/>
              <a:t>1/22/2017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C7614-D7FB-4BF6-86C1-58D2C18322F2}" type="slidenum">
              <a:rPr lang="en-US" smtClean="0"/>
              <a:t>‹#›</a:t>
            </a:fld>
            <a:endParaRPr lang="en-US"/>
          </a:p>
        </p:txBody>
      </p:sp>
    </p:spTree>
    <p:extLst>
      <p:ext uri="{BB962C8B-B14F-4D97-AF65-F5344CB8AC3E}">
        <p14:creationId xmlns:p14="http://schemas.microsoft.com/office/powerpoint/2010/main" val="265223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the Bible says, “Likewise the deacons must be”…. It means that in the same way that the elders must meet all the qualifications in order to serve, the deacons must met all the scriptural requirements before he can minister in this office. </a:t>
            </a:r>
          </a:p>
          <a:p>
            <a:endParaRPr lang="en-US" dirty="0"/>
          </a:p>
        </p:txBody>
      </p:sp>
      <p:sp>
        <p:nvSpPr>
          <p:cNvPr id="4" name="Slide Number Placeholder 3"/>
          <p:cNvSpPr>
            <a:spLocks noGrp="1"/>
          </p:cNvSpPr>
          <p:nvPr>
            <p:ph type="sldNum" sz="quarter" idx="10"/>
          </p:nvPr>
        </p:nvSpPr>
        <p:spPr/>
        <p:txBody>
          <a:bodyPr/>
          <a:lstStyle/>
          <a:p>
            <a:fld id="{479C7614-D7FB-4BF6-86C1-58D2C18322F2}" type="slidenum">
              <a:rPr lang="en-US" smtClean="0"/>
              <a:t>1</a:t>
            </a:fld>
            <a:endParaRPr lang="en-US"/>
          </a:p>
        </p:txBody>
      </p:sp>
    </p:spTree>
    <p:extLst>
      <p:ext uri="{BB962C8B-B14F-4D97-AF65-F5344CB8AC3E}">
        <p14:creationId xmlns:p14="http://schemas.microsoft.com/office/powerpoint/2010/main" val="125380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the Bible says, “Likewise the deacons must be”…. It means that in the same way that the elders must meet all the qualifications in order to serve, the deacons must met all the scriptural requirements before he can minister in this office. </a:t>
            </a:r>
          </a:p>
          <a:p>
            <a:endParaRPr lang="en-US" dirty="0"/>
          </a:p>
        </p:txBody>
      </p:sp>
      <p:sp>
        <p:nvSpPr>
          <p:cNvPr id="4" name="Slide Number Placeholder 3"/>
          <p:cNvSpPr>
            <a:spLocks noGrp="1"/>
          </p:cNvSpPr>
          <p:nvPr>
            <p:ph type="sldNum" sz="quarter" idx="10"/>
          </p:nvPr>
        </p:nvSpPr>
        <p:spPr/>
        <p:txBody>
          <a:bodyPr/>
          <a:lstStyle/>
          <a:p>
            <a:fld id="{479C7614-D7FB-4BF6-86C1-58D2C18322F2}" type="slidenum">
              <a:rPr lang="en-US" smtClean="0"/>
              <a:t>3</a:t>
            </a:fld>
            <a:endParaRPr lang="en-US"/>
          </a:p>
        </p:txBody>
      </p:sp>
    </p:spTree>
    <p:extLst>
      <p:ext uri="{BB962C8B-B14F-4D97-AF65-F5344CB8AC3E}">
        <p14:creationId xmlns:p14="http://schemas.microsoft.com/office/powerpoint/2010/main" val="316618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C4121D-D995-4169-9838-790FD0E0FF0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211996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4121D-D995-4169-9838-790FD0E0FF0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187056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4121D-D995-4169-9838-790FD0E0FF0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22960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4121D-D995-4169-9838-790FD0E0FF0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160205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4121D-D995-4169-9838-790FD0E0FF01}"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227968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C4121D-D995-4169-9838-790FD0E0FF01}"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72133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C4121D-D995-4169-9838-790FD0E0FF01}"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172340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4121D-D995-4169-9838-790FD0E0FF01}"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356108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4121D-D995-4169-9838-790FD0E0FF01}"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2579939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4121D-D995-4169-9838-790FD0E0FF01}"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394144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4121D-D995-4169-9838-790FD0E0FF01}"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D0B45-F074-4E3A-B101-E8B68FE3729A}" type="slidenum">
              <a:rPr lang="en-US" smtClean="0"/>
              <a:t>‹#›</a:t>
            </a:fld>
            <a:endParaRPr lang="en-US"/>
          </a:p>
        </p:txBody>
      </p:sp>
    </p:spTree>
    <p:extLst>
      <p:ext uri="{BB962C8B-B14F-4D97-AF65-F5344CB8AC3E}">
        <p14:creationId xmlns:p14="http://schemas.microsoft.com/office/powerpoint/2010/main" val="266072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4121D-D995-4169-9838-790FD0E0FF01}" type="datetimeFigureOut">
              <a:rPr lang="en-US" smtClean="0"/>
              <a:t>1/22/2017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D0B45-F074-4E3A-B101-E8B68FE3729A}" type="slidenum">
              <a:rPr lang="en-US" smtClean="0"/>
              <a:t>‹#›</a:t>
            </a:fld>
            <a:endParaRPr lang="en-US"/>
          </a:p>
        </p:txBody>
      </p:sp>
    </p:spTree>
    <p:extLst>
      <p:ext uri="{BB962C8B-B14F-4D97-AF65-F5344CB8AC3E}">
        <p14:creationId xmlns:p14="http://schemas.microsoft.com/office/powerpoint/2010/main" val="292515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784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34389" y="1128156"/>
            <a:ext cx="11162805" cy="5729844"/>
          </a:xfrm>
        </p:spPr>
        <p:txBody>
          <a:bodyPr>
            <a:normAutofit/>
          </a:bodyPr>
          <a:lstStyle/>
          <a:p>
            <a:pPr marL="0" indent="0">
              <a:buNone/>
            </a:pPr>
            <a:r>
              <a:rPr lang="en-US" sz="4000" dirty="0" smtClean="0">
                <a:solidFill>
                  <a:schemeClr val="bg1"/>
                </a:solidFill>
              </a:rPr>
              <a:t>d</a:t>
            </a:r>
            <a:endParaRPr lang="en-US" sz="4000" dirty="0">
              <a:solidFill>
                <a:schemeClr val="bg1"/>
              </a:solidFill>
            </a:endParaRPr>
          </a:p>
        </p:txBody>
      </p:sp>
    </p:spTree>
    <p:extLst>
      <p:ext uri="{BB962C8B-B14F-4D97-AF65-F5344CB8AC3E}">
        <p14:creationId xmlns:p14="http://schemas.microsoft.com/office/powerpoint/2010/main" val="1462512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Deacons (1 Tim. 3)</a:t>
            </a:r>
            <a:endParaRPr lang="en-US" sz="1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1917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Timothy 3:8-13</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Autofit/>
          </a:bodyPr>
          <a:lstStyle/>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“Likewise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deacons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must be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reverent, not double-tongued, not given to much wine, not greedy for money,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holding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mystery of the faith with a pure conscience.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let these also first be tested; then let them serve as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deacons, being found blameless. Likewise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their</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wives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must be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reverent, not slanderers, temperate, faithful in all things.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deacons be the husbands of one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wife, ruling their children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and their own houses well.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those who have served well as deacons obtain for themselves a good standing and great boldness in the faith which is in Christ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a:t>
            </a:r>
            <a:endParaRPr lang="en-US" sz="39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502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Deacons (1 Tim. 3)</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6146158"/>
          </a:xfrm>
        </p:spPr>
        <p:txBody>
          <a:bodyPr>
            <a:normAutofit/>
          </a:bodyPr>
          <a:lstStyle/>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Reverent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honorable- 3:8</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 Titus 3:2; Phil. 4:8)</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&amp; his wife inspire respect because of their integrity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double-tongued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(3:8; not deceitful or hypocritical)</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Politicians and false teachers do this but a Christian must speak the truth at all times (Matt. 12:34-37) </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addicted to much wine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(3:8; sober)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Paul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had to tell Timothy to drink a little for his illnesses (1 Tim. 5:23</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in lawful things you can’t allow your mind or body to be controlled by any other substance.</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3779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Deacons (1 Tim. 3)</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fontScale="92500" lnSpcReduction="10000"/>
          </a:bodyPr>
          <a:lstStyle/>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fond of sordid gain</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(3:3, 8;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Titus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1:7</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are greedy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wander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the faith (1 </a:t>
            </a:r>
            <a:r>
              <a:rPr lang="en-US" sz="39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6:9-10) </a:t>
            </a:r>
          </a:p>
          <a:p>
            <a:pPr marL="0" indent="0">
              <a:buNone/>
            </a:pPr>
            <a:endParaRPr lang="en-US" sz="11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Holding to the mystery of the faith with a pure conscience</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3:9; Eph. 3:3-4; 1 Tim. 1:5; 2 Tim. 1:3) he keeps the faith w/o yielding to error and doesn’t violate his conscience</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must be tested</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12:2; 2 Cor. 13:5; Eph.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5:10)</a:t>
            </a: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their lives prove to be in conformity to God’s will</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Let them serve if they are beyond reproach</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blameless)</a:t>
            </a: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(Titus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1:6, 7; Col. 1:22) Free from blame, guiltless </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7455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Wives of Deacons (1 Tim. 3)</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Reverent</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(honorable)- (3:8, 11; Titus 3:2; Phil. 4:8)</a:t>
            </a:r>
          </a:p>
          <a:p>
            <a:pPr marL="0" indent="0">
              <a:buNone/>
            </a:pPr>
            <a:endParaRPr lang="en-US" sz="11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slanderers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(3:6, 7, 11; 2 Tim. 3:3; Tit. 2:3)-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She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doesn’t falsely accuse others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Satan does</a:t>
            </a:r>
          </a:p>
          <a:p>
            <a:pPr marL="0" indent="0">
              <a:buNone/>
            </a:pPr>
            <a:endParaRPr lang="en-US" sz="1100"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Temperate</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(Sober- 3:2, 11; Tit. 2:2) – </a:t>
            </a: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Total abstinence of intoxicating beverages</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Faithful in all Things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(3:11; Heb. 3:5; 11:11) </a:t>
            </a: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She is trustworthy in every area of her life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91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Deacons (1 Tim. 3)</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Husband of One Wife</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(one woman man-3:2; Tit. 1:6) Can’t be a woman, a polygamist, or </a:t>
            </a:r>
            <a:r>
              <a:rPr lang="en-US" sz="39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unscripturally</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married (1 Cor. 7:2)</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Ruling their children &amp; their own houses well</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(3:4, 12) His wife is submissive and children respectful but they do not have to be Christians like the elders children</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Deacons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also don’t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need to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the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“ability to teach”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convict the gainsayer” as do the elders.</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976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Rewards for Deacons (1 Tim. 3)</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lnSpcReduction="10000"/>
          </a:bodyPr>
          <a:lstStyle/>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have served well as deacons obtain for themselves a good standing and great boldness in the faith which is in Christ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(v. 13).</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faithfully serve in this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position will preserve for himself an honorable character that gives him great confidence in the faith and inspires others to imitate his example.</a:t>
            </a:r>
          </a:p>
          <a:p>
            <a:pPr marL="0" indent="0" algn="ctr">
              <a:buNone/>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they are faithful until death they will hear,          “Well done good and faithful servant… enter into the joy of the Lord” (Matthew 25:23).</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266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4911</TotalTime>
  <Words>647</Words>
  <Application>Microsoft Office PowerPoint</Application>
  <PresentationFormat>Widescreen</PresentationFormat>
  <Paragraphs>52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1 Timothy 3:8-13</vt:lpstr>
      <vt:lpstr>Qualifications for Deacons (1 Tim. 3)</vt:lpstr>
      <vt:lpstr>Qualifications for Deacons (1 Tim. 3)</vt:lpstr>
      <vt:lpstr>Wives of Deacons (1 Tim. 3)</vt:lpstr>
      <vt:lpstr>Qualifications for Deacons (1 Tim. 3)</vt:lpstr>
      <vt:lpstr>Rewards for Deacons (1 Tim.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35</cp:revision>
  <dcterms:created xsi:type="dcterms:W3CDTF">2017-01-18T16:38:29Z</dcterms:created>
  <dcterms:modified xsi:type="dcterms:W3CDTF">2017-01-22T22:01:26Z</dcterms:modified>
</cp:coreProperties>
</file>