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5DB6-7FB2-48D2-B772-8DCCF443AEF7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F9ED-9880-4476-B846-4303799CC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29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5DB6-7FB2-48D2-B772-8DCCF443AEF7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F9ED-9880-4476-B846-4303799CC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2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5DB6-7FB2-48D2-B772-8DCCF443AEF7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F9ED-9880-4476-B846-4303799CC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9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5DB6-7FB2-48D2-B772-8DCCF443AEF7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F9ED-9880-4476-B846-4303799CC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3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5DB6-7FB2-48D2-B772-8DCCF443AEF7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F9ED-9880-4476-B846-4303799CC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9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5DB6-7FB2-48D2-B772-8DCCF443AEF7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F9ED-9880-4476-B846-4303799CC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5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5DB6-7FB2-48D2-B772-8DCCF443AEF7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F9ED-9880-4476-B846-4303799CC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9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5DB6-7FB2-48D2-B772-8DCCF443AEF7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F9ED-9880-4476-B846-4303799CC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5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5DB6-7FB2-48D2-B772-8DCCF443AEF7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F9ED-9880-4476-B846-4303799CC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28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5DB6-7FB2-48D2-B772-8DCCF443AEF7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F9ED-9880-4476-B846-4303799CC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19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5DB6-7FB2-48D2-B772-8DCCF443AEF7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F9ED-9880-4476-B846-4303799CC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47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55DB6-7FB2-48D2-B772-8DCCF443AEF7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9F9ED-9880-4476-B846-4303799CC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22- He is in Our Midst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21s- On Bended Knee I Come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171- The Lord’s Supper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406- More About Jesus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304- Why Do You Wait?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72s- Hilltops of Glory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03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3848"/>
          </a:xfrm>
        </p:spPr>
        <p:txBody>
          <a:bodyPr>
            <a:noAutofit/>
          </a:bodyPr>
          <a:lstStyle/>
          <a:p>
            <a:pPr algn="ctr"/>
            <a:r>
              <a:rPr lang="en-US" sz="72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Must Forget…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7468"/>
            <a:ext cx="12192000" cy="570053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Our Family &amp; Spiritual 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Heritage                           (when </a:t>
            </a: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they were wrong)</a:t>
            </a:r>
          </a:p>
          <a:p>
            <a:pPr algn="ctr">
              <a:lnSpc>
                <a:spcPct val="80000"/>
              </a:lnSpc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Sins We Committed 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(</a:t>
            </a: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they’ve been forgiven)</a:t>
            </a:r>
          </a:p>
          <a:p>
            <a:pPr algn="ctr">
              <a:lnSpc>
                <a:spcPct val="80000"/>
              </a:lnSpc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Others’ Sins Against Us</a:t>
            </a:r>
          </a:p>
          <a:p>
            <a:pPr algn="ctr">
              <a:lnSpc>
                <a:spcPct val="80000"/>
              </a:lnSpc>
              <a:buNone/>
            </a:pP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Our </a:t>
            </a: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Disappointments</a:t>
            </a:r>
          </a:p>
          <a:p>
            <a:pPr algn="ctr">
              <a:lnSpc>
                <a:spcPct val="80000"/>
              </a:lnSpc>
              <a:buNone/>
            </a:pPr>
            <a:endParaRPr lang="en-US" sz="4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buNone/>
            </a:pPr>
            <a:endParaRPr lang="en-US" sz="4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93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22- He is in Our Midst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21s- On Bended Knee I Come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171- The Lord’s Supper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406- More About Jesus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304- Why Do You Wait?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72s- Hilltops of Glory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48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101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Hymns for Worship at Woodmont</vt:lpstr>
      <vt:lpstr>We Must Forget…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Must Forget…</dc:title>
  <dc:creator>Steven Locklair</dc:creator>
  <cp:lastModifiedBy>Steven Locklair</cp:lastModifiedBy>
  <cp:revision>3</cp:revision>
  <dcterms:created xsi:type="dcterms:W3CDTF">2017-01-08T20:23:17Z</dcterms:created>
  <dcterms:modified xsi:type="dcterms:W3CDTF">2017-01-09T03:26:29Z</dcterms:modified>
</cp:coreProperties>
</file>