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8" r:id="rId2"/>
    <p:sldId id="256" r:id="rId3"/>
    <p:sldId id="263" r:id="rId4"/>
    <p:sldId id="264" r:id="rId5"/>
    <p:sldId id="265" r:id="rId6"/>
    <p:sldId id="266" r:id="rId7"/>
    <p:sldId id="270" r:id="rId8"/>
    <p:sldId id="269" r:id="rId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Locklair" initials="SL" lastIdx="1" clrIdx="0">
    <p:extLst>
      <p:ext uri="{19B8F6BF-5375-455C-9EA6-DF929625EA0E}">
        <p15:presenceInfo xmlns:p15="http://schemas.microsoft.com/office/powerpoint/2012/main" userId="dd07097bfa068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p:scale>
          <a:sx n="75" d="100"/>
          <a:sy n="75" d="100"/>
        </p:scale>
        <p:origin x="40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61282756-4631-4454-BB8C-95F958E2A872}" type="datetimeFigureOut">
              <a:rPr lang="en-US" smtClean="0"/>
              <a:t>1/7/2017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831815A0-CBE6-4D9B-9AAF-4643CF3308AB}" type="slidenum">
              <a:rPr lang="en-US" smtClean="0"/>
              <a:t>‹#›</a:t>
            </a:fld>
            <a:endParaRPr lang="en-US"/>
          </a:p>
        </p:txBody>
      </p:sp>
    </p:spTree>
    <p:extLst>
      <p:ext uri="{BB962C8B-B14F-4D97-AF65-F5344CB8AC3E}">
        <p14:creationId xmlns:p14="http://schemas.microsoft.com/office/powerpoint/2010/main" val="54499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D45A8D7C-F3CD-48F8-AFDB-78B04F9984A4}" type="datetimeFigureOut">
              <a:rPr lang="en-US" smtClean="0"/>
              <a:t>1/8/2017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F0C9DF2E-52C1-4862-A120-876320372E65}" type="slidenum">
              <a:rPr lang="en-US" smtClean="0"/>
              <a:t>‹#›</a:t>
            </a:fld>
            <a:endParaRPr lang="en-US"/>
          </a:p>
        </p:txBody>
      </p:sp>
    </p:spTree>
    <p:extLst>
      <p:ext uri="{BB962C8B-B14F-4D97-AF65-F5344CB8AC3E}">
        <p14:creationId xmlns:p14="http://schemas.microsoft.com/office/powerpoint/2010/main" val="2274949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the flood, God told the survivors to be fruitful &amp; multiply, which they did, but they disobeyed His command to fill the earth (Gen. 9:1, 7). </a:t>
            </a: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they decided to build a tower that would reach heaven to make a name for themselves (Gen. 11:4).</a:t>
            </a: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punished them by confusing their language so they would stop building and scatter (Gen. 11:8-9).</a:t>
            </a: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are you making a name for in your life?</a:t>
            </a:r>
          </a:p>
          <a:p>
            <a:endParaRPr lang="en-US" dirty="0"/>
          </a:p>
        </p:txBody>
      </p:sp>
      <p:sp>
        <p:nvSpPr>
          <p:cNvPr id="4" name="Slide Number Placeholder 3"/>
          <p:cNvSpPr>
            <a:spLocks noGrp="1"/>
          </p:cNvSpPr>
          <p:nvPr>
            <p:ph type="sldNum" sz="quarter" idx="10"/>
          </p:nvPr>
        </p:nvSpPr>
        <p:spPr/>
        <p:txBody>
          <a:bodyPr/>
          <a:lstStyle/>
          <a:p>
            <a:fld id="{F0C9DF2E-52C1-4862-A120-876320372E65}" type="slidenum">
              <a:rPr lang="en-US" smtClean="0"/>
              <a:t>2</a:t>
            </a:fld>
            <a:endParaRPr lang="en-US"/>
          </a:p>
        </p:txBody>
      </p:sp>
    </p:spTree>
    <p:extLst>
      <p:ext uri="{BB962C8B-B14F-4D97-AF65-F5344CB8AC3E}">
        <p14:creationId xmlns:p14="http://schemas.microsoft.com/office/powerpoint/2010/main" val="270662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Glory to His Name- there to my heart was the blood applied.  All of Self and None of Thee</a:t>
            </a:r>
            <a:endParaRPr lang="en-US" dirty="0"/>
          </a:p>
        </p:txBody>
      </p:sp>
      <p:sp>
        <p:nvSpPr>
          <p:cNvPr id="4" name="Slide Number Placeholder 3"/>
          <p:cNvSpPr>
            <a:spLocks noGrp="1"/>
          </p:cNvSpPr>
          <p:nvPr>
            <p:ph type="sldNum" sz="quarter" idx="10"/>
          </p:nvPr>
        </p:nvSpPr>
        <p:spPr/>
        <p:txBody>
          <a:bodyPr/>
          <a:lstStyle/>
          <a:p>
            <a:fld id="{F0C9DF2E-52C1-4862-A120-876320372E65}" type="slidenum">
              <a:rPr lang="en-US" smtClean="0"/>
              <a:t>3</a:t>
            </a:fld>
            <a:endParaRPr lang="en-US"/>
          </a:p>
        </p:txBody>
      </p:sp>
    </p:spTree>
    <p:extLst>
      <p:ext uri="{BB962C8B-B14F-4D97-AF65-F5344CB8AC3E}">
        <p14:creationId xmlns:p14="http://schemas.microsoft.com/office/powerpoint/2010/main" val="227764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 who rebel against the Lord have a habit of charging the righteous with what they are guilty of.</a:t>
            </a:r>
            <a:r>
              <a:rPr lang="en-US" baseline="0" dirty="0" smtClean="0"/>
              <a:t>  Moses &amp; Aaron, “Why do you exalt yourselves against the assembly of the Lord?”  Saul boasted that he had obeyed God’s command but he compromised with the people’s desire to offer the animals as sacrifice and not kill the king.  To obey is better than sacrifice!  Absalom stole the hearts of the Israelites taking advantage of his father’s shameful sin with Bathsheba and his conspiracy to take his father’s throne was thwarted by foolish counsel and he died.  Many want to be rich, powerful, popular and it will only lead to </a:t>
            </a:r>
            <a:endParaRPr lang="en-US" dirty="0"/>
          </a:p>
        </p:txBody>
      </p:sp>
      <p:sp>
        <p:nvSpPr>
          <p:cNvPr id="4" name="Slide Number Placeholder 3"/>
          <p:cNvSpPr>
            <a:spLocks noGrp="1"/>
          </p:cNvSpPr>
          <p:nvPr>
            <p:ph type="sldNum" sz="quarter" idx="10"/>
          </p:nvPr>
        </p:nvSpPr>
        <p:spPr/>
        <p:txBody>
          <a:bodyPr/>
          <a:lstStyle/>
          <a:p>
            <a:fld id="{F0C9DF2E-52C1-4862-A120-876320372E65}" type="slidenum">
              <a:rPr lang="en-US" smtClean="0"/>
              <a:t>4</a:t>
            </a:fld>
            <a:endParaRPr lang="en-US"/>
          </a:p>
        </p:txBody>
      </p:sp>
    </p:spTree>
    <p:extLst>
      <p:ext uri="{BB962C8B-B14F-4D97-AF65-F5344CB8AC3E}">
        <p14:creationId xmlns:p14="http://schemas.microsoft.com/office/powerpoint/2010/main" val="2864477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Pattern of humility of obeying God for the believer, pride for</a:t>
            </a:r>
            <a:r>
              <a:rPr lang="en-US" baseline="0" dirty="0" smtClean="0"/>
              <a:t> the unbeliever in this world.  Women’s liberation movement- don’t submit to husband they are clueless, worthless, and sexual predators.  Don’t want to wear their husbands name because they can get better tax write off as single.   Many proudly wear the name of their denomination and it becomes synonymous with the family name- we are proud Baptists, Methodists, Catholics, etc.  Doesn’t exalt the Lord’s name.  We can have </a:t>
            </a:r>
            <a:r>
              <a:rPr lang="en-US" baseline="0" dirty="0" err="1" smtClean="0"/>
              <a:t>to</a:t>
            </a:r>
            <a:r>
              <a:rPr lang="en-US" baseline="0" dirty="0" smtClean="0"/>
              <a:t> much pride we are members of the church of Christ.  There are many churches of Christ that don’t submit to His will. </a:t>
            </a:r>
            <a:endParaRPr lang="en-US" dirty="0"/>
          </a:p>
        </p:txBody>
      </p:sp>
      <p:sp>
        <p:nvSpPr>
          <p:cNvPr id="4" name="Slide Number Placeholder 3"/>
          <p:cNvSpPr>
            <a:spLocks noGrp="1"/>
          </p:cNvSpPr>
          <p:nvPr>
            <p:ph type="sldNum" sz="quarter" idx="10"/>
          </p:nvPr>
        </p:nvSpPr>
        <p:spPr/>
        <p:txBody>
          <a:bodyPr/>
          <a:lstStyle/>
          <a:p>
            <a:fld id="{F0C9DF2E-52C1-4862-A120-876320372E65}" type="slidenum">
              <a:rPr lang="en-US" smtClean="0"/>
              <a:t>5</a:t>
            </a:fld>
            <a:endParaRPr lang="en-US"/>
          </a:p>
        </p:txBody>
      </p:sp>
    </p:spTree>
    <p:extLst>
      <p:ext uri="{BB962C8B-B14F-4D97-AF65-F5344CB8AC3E}">
        <p14:creationId xmlns:p14="http://schemas.microsoft.com/office/powerpoint/2010/main" val="3949392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don’t glorify God or give thanks, worldly</a:t>
            </a:r>
            <a:r>
              <a:rPr lang="en-US" baseline="0" dirty="0" smtClean="0"/>
              <a:t> wisdom takes over which leads to the degradation of our lives.  Satan wants you to be popular and not submit to God’s will.  The world persecutes those who desire to be righteous (reflected in TV shows, movies, and social media).  Jesus warned this would happen (John 15:18-20).  Be broad minded, not narrow minded, don’t be a bigot or a homophobe (Bible believer).  Get rich or be rich in good works with treasures in heaven.  Used to be shameful to ‘shack up’ but now many have come out of the closet and expose their sexual perversions on the boob tube.  Satan is behind funny commercials about drinking alcohol.  What is it going to profit you if you gain the whole world and lose your own soul?  Christian- temptation to get glory for yourself- preach for the biggest </a:t>
            </a:r>
            <a:r>
              <a:rPr lang="en-US" baseline="0" dirty="0" err="1" smtClean="0"/>
              <a:t>congregtation</a:t>
            </a:r>
            <a:r>
              <a:rPr lang="en-US" baseline="0" dirty="0" smtClean="0"/>
              <a:t>, have the most gospel meetings, we are large you are small, best </a:t>
            </a:r>
            <a:r>
              <a:rPr lang="en-US" baseline="0" dirty="0" err="1" smtClean="0"/>
              <a:t>songleader</a:t>
            </a:r>
            <a:r>
              <a:rPr lang="en-US" baseline="0" dirty="0" smtClean="0"/>
              <a:t>, giver, encourager, etc. Don’t give awards for most humble, etc. </a:t>
            </a:r>
            <a:endParaRPr lang="en-US" dirty="0"/>
          </a:p>
        </p:txBody>
      </p:sp>
      <p:sp>
        <p:nvSpPr>
          <p:cNvPr id="4" name="Slide Number Placeholder 3"/>
          <p:cNvSpPr>
            <a:spLocks noGrp="1"/>
          </p:cNvSpPr>
          <p:nvPr>
            <p:ph type="sldNum" sz="quarter" idx="10"/>
          </p:nvPr>
        </p:nvSpPr>
        <p:spPr/>
        <p:txBody>
          <a:bodyPr/>
          <a:lstStyle/>
          <a:p>
            <a:fld id="{F0C9DF2E-52C1-4862-A120-876320372E65}" type="slidenum">
              <a:rPr lang="en-US" smtClean="0"/>
              <a:t>6</a:t>
            </a:fld>
            <a:endParaRPr lang="en-US"/>
          </a:p>
        </p:txBody>
      </p:sp>
    </p:spTree>
    <p:extLst>
      <p:ext uri="{BB962C8B-B14F-4D97-AF65-F5344CB8AC3E}">
        <p14:creationId xmlns:p14="http://schemas.microsoft.com/office/powerpoint/2010/main" val="2149146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the flood, God told the survivors to be fruitful &amp; multiply, which they did, but they disobeyed His command to fill the earth (Gen. 9:1, 7). </a:t>
            </a: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they decided to build a tower that would reach heaven to make a name for themselves (Gen. 11:4).</a:t>
            </a: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punished them by confusing their language so they would stop building and scatter (Gen. 11:8-9).</a:t>
            </a: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are you making a name for in your life?</a:t>
            </a:r>
          </a:p>
          <a:p>
            <a:endParaRPr lang="en-US" dirty="0"/>
          </a:p>
        </p:txBody>
      </p:sp>
      <p:sp>
        <p:nvSpPr>
          <p:cNvPr id="4" name="Slide Number Placeholder 3"/>
          <p:cNvSpPr>
            <a:spLocks noGrp="1"/>
          </p:cNvSpPr>
          <p:nvPr>
            <p:ph type="sldNum" sz="quarter" idx="10"/>
          </p:nvPr>
        </p:nvSpPr>
        <p:spPr/>
        <p:txBody>
          <a:bodyPr/>
          <a:lstStyle/>
          <a:p>
            <a:fld id="{F0C9DF2E-52C1-4862-A120-876320372E65}" type="slidenum">
              <a:rPr lang="en-US" smtClean="0"/>
              <a:t>7</a:t>
            </a:fld>
            <a:endParaRPr lang="en-US"/>
          </a:p>
        </p:txBody>
      </p:sp>
    </p:spTree>
    <p:extLst>
      <p:ext uri="{BB962C8B-B14F-4D97-AF65-F5344CB8AC3E}">
        <p14:creationId xmlns:p14="http://schemas.microsoft.com/office/powerpoint/2010/main" val="909152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8E3D7-2AC8-4BFE-BB6D-595FDB1377D3}"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182181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E3D7-2AC8-4BFE-BB6D-595FDB1377D3}"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38294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E3D7-2AC8-4BFE-BB6D-595FDB1377D3}"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420988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E3D7-2AC8-4BFE-BB6D-595FDB1377D3}"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346912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8E3D7-2AC8-4BFE-BB6D-595FDB1377D3}"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227419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8E3D7-2AC8-4BFE-BB6D-595FDB1377D3}"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143947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8E3D7-2AC8-4BFE-BB6D-595FDB1377D3}"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11379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8E3D7-2AC8-4BFE-BB6D-595FDB1377D3}"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8335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8E3D7-2AC8-4BFE-BB6D-595FDB1377D3}"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35262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8E3D7-2AC8-4BFE-BB6D-595FDB1377D3}"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1310169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8E3D7-2AC8-4BFE-BB6D-595FDB1377D3}"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F5F7E-82CD-4F51-9EA3-E7438931BE3F}" type="slidenum">
              <a:rPr lang="en-US" smtClean="0"/>
              <a:t>‹#›</a:t>
            </a:fld>
            <a:endParaRPr lang="en-US"/>
          </a:p>
        </p:txBody>
      </p:sp>
    </p:spTree>
    <p:extLst>
      <p:ext uri="{BB962C8B-B14F-4D97-AF65-F5344CB8AC3E}">
        <p14:creationId xmlns:p14="http://schemas.microsoft.com/office/powerpoint/2010/main" val="40859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8E3D7-2AC8-4BFE-BB6D-595FDB1377D3}" type="datetimeFigureOut">
              <a:rPr lang="en-US" smtClean="0"/>
              <a:t>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F5F7E-82CD-4F51-9EA3-E7438931BE3F}" type="slidenum">
              <a:rPr lang="en-US" smtClean="0"/>
              <a:t>‹#›</a:t>
            </a:fld>
            <a:endParaRPr lang="en-US"/>
          </a:p>
        </p:txBody>
      </p:sp>
    </p:spTree>
    <p:extLst>
      <p:ext uri="{BB962C8B-B14F-4D97-AF65-F5344CB8AC3E}">
        <p14:creationId xmlns:p14="http://schemas.microsoft.com/office/powerpoint/2010/main" val="154068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87- Be Still My Soul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174- Christ Arose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416- Do All in the Name of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343- Let Him Have His Way with Thee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72- Be With Me Lord</a:t>
            </a:r>
          </a:p>
        </p:txBody>
      </p:sp>
    </p:spTree>
    <p:extLst>
      <p:ext uri="{BB962C8B-B14F-4D97-AF65-F5344CB8AC3E}">
        <p14:creationId xmlns:p14="http://schemas.microsoft.com/office/powerpoint/2010/main" val="1886406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875"/>
            <a:ext cx="12192000" cy="2287487"/>
          </a:xfrm>
        </p:spPr>
        <p:txBody>
          <a:bodyPr>
            <a:normAutofit/>
          </a:bodyPr>
          <a:lstStyle/>
          <a:p>
            <a:endParaRPr lang="en-US" sz="4400" dirty="0"/>
          </a:p>
        </p:txBody>
      </p:sp>
      <p:pic>
        <p:nvPicPr>
          <p:cNvPr id="1026" name="Picture 2" descr="http://www.middletownbiblechurch.org/greateve/babel.JPG"/>
          <p:cNvPicPr>
            <a:picLocks noChangeAspect="1" noChangeArrowheads="1"/>
          </p:cNvPicPr>
          <p:nvPr/>
        </p:nvPicPr>
        <p:blipFill rotWithShape="1">
          <a:blip r:embed="rId3">
            <a:extLst>
              <a:ext uri="{28A0092B-C50C-407E-A947-70E740481C1C}">
                <a14:useLocalDpi xmlns:a14="http://schemas.microsoft.com/office/drawing/2010/main" val="0"/>
              </a:ext>
            </a:extLst>
          </a:blip>
          <a:srcRect t="-11879" b="11879"/>
          <a:stretch/>
        </p:blipFill>
        <p:spPr bwMode="auto">
          <a:xfrm>
            <a:off x="0" y="396875"/>
            <a:ext cx="12192000" cy="68421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15876"/>
            <a:ext cx="12192000" cy="1046440"/>
          </a:xfrm>
          <a:prstGeom prst="rect">
            <a:avLst/>
          </a:prstGeom>
        </p:spPr>
        <p:txBody>
          <a:bodyPr wrap="square">
            <a:spAutoFit/>
          </a:bodyPr>
          <a:lstStyle/>
          <a:p>
            <a:pPr algn="ctr"/>
            <a:r>
              <a:rPr lang="en-US" sz="6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are You Making a Name For? </a:t>
            </a:r>
            <a:endParaRPr lang="en-US" sz="6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65100" y="1587500"/>
            <a:ext cx="4114800" cy="769441"/>
          </a:xfrm>
          <a:prstGeom prst="rect">
            <a:avLst/>
          </a:prstGeom>
          <a:noFill/>
        </p:spPr>
        <p:txBody>
          <a:bodyPr wrap="square" rtlCol="0">
            <a:spAutoFit/>
          </a:bodyPr>
          <a:lstStyle/>
          <a:p>
            <a:r>
              <a:rPr lang="en-US" sz="4400" dirty="0" smtClean="0">
                <a:latin typeface="Tahoma" panose="020B0604030504040204" pitchFamily="34" charset="0"/>
                <a:ea typeface="Tahoma" panose="020B0604030504040204" pitchFamily="34" charset="0"/>
                <a:cs typeface="Tahoma" panose="020B0604030504040204" pitchFamily="34" charset="0"/>
              </a:rPr>
              <a:t>Tower of Babel</a:t>
            </a:r>
            <a:endParaRPr lang="en-US" sz="4400"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8166100" y="1587500"/>
            <a:ext cx="3225800" cy="769441"/>
          </a:xfrm>
          <a:prstGeom prst="rect">
            <a:avLst/>
          </a:prstGeom>
          <a:noFill/>
        </p:spPr>
        <p:txBody>
          <a:bodyPr wrap="square" rtlCol="0">
            <a:spAutoFit/>
          </a:bodyPr>
          <a:lstStyle/>
          <a:p>
            <a:r>
              <a:rPr lang="en-US" sz="4400" dirty="0" smtClean="0">
                <a:latin typeface="Tahoma" panose="020B0604030504040204" pitchFamily="34" charset="0"/>
                <a:ea typeface="Tahoma" panose="020B0604030504040204" pitchFamily="34" charset="0"/>
                <a:cs typeface="Tahoma" panose="020B0604030504040204" pitchFamily="34" charset="0"/>
              </a:rPr>
              <a:t>Genesis 11</a:t>
            </a:r>
            <a:endParaRPr lang="en-US" sz="4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12777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329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Your Choice</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053296"/>
            <a:ext cx="12192000" cy="5804704"/>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creation, God has allowed mankind the choice to “make a name for themselves” or “do all things in His name” (Colossians 3:17).</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Satan wants you to “make a name for yourself” and disobey God’s will.</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Eve knew God’s command she chose to listen to the lies of the devil and eat of the forbidden fruit because she wanted to be as wise as God (Gen. 3:1-6).</a:t>
            </a:r>
          </a:p>
          <a:p>
            <a:pPr marL="0" indent="0" algn="ctr">
              <a:buNone/>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have all sinned, but by God’s grace we can be forgiven through His Son’s blood and should exalt His name.</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992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3295"/>
          </a:xfrm>
        </p:spPr>
        <p:txBody>
          <a:bodyPr>
            <a:normAutofit/>
          </a:bodyPr>
          <a:lstStyle/>
          <a:p>
            <a:pPr algn="ctr"/>
            <a:r>
              <a:rPr lang="en-US" sz="4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Consequences of ‘Making a Name for Yourself’</a:t>
            </a:r>
            <a:endPar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053296"/>
            <a:ext cx="12192000" cy="5804704"/>
          </a:xfrm>
        </p:spPr>
        <p:txBody>
          <a:bodyPr>
            <a:normAutofit lnSpcReduction="10000"/>
          </a:bodyPr>
          <a:lstStyle/>
          <a:p>
            <a:pPr marL="0" indent="0" algn="ctr">
              <a:buNone/>
            </a:pP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Korah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the 250 rebelled against Moses &amp; Aaron.  God had them swallowed up in the earth (Nu. 16:1-3; 25-35).</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Saul made a monument to himself after his victory over the Amalekites.  Since he didn’t obey all of the command, God rejected him as king (1 Sam. 15:7, 12, 22-24).</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Absalom built a pillar to himself, but he will always be known for trying to usurp his father’s throne and was killed (2 Sam. 15:1-6; 18:18)</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your goal is to make a name for yourself with prosperity, power, or popularity, God will eventually punish you in hell!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286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52499"/>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Exalt Your Name or God’s (by Submitting)</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52500"/>
            <a:ext cx="12192000" cy="59055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Family- Wife submits to her husband and wears his name (Eph. 5:22-24).  Children wear their parents name, they obey mom and dad because this is right (Eph. 6:1)</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Christians- wear the name of Christ [not any other] and even through suffering, gladly exalt His name and obey His will [not their own] (1 Peter 4:11-16)</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Church- submits to the authority of Christ and wears His name [not a denomination] and does His will [not man’s creed book] (Eph. 5:24; Matt. 15:3ff)</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9995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3295"/>
          </a:xfrm>
        </p:spPr>
        <p:txBody>
          <a:bodyPr>
            <a:no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Choice- Exalt Yourself or Submit to God</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1053296"/>
            <a:ext cx="12192000" cy="5804704"/>
          </a:xfrm>
        </p:spPr>
        <p:txBody>
          <a:bodyPr>
            <a:normAutofit lnSpcReduction="100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Desiring worldly or godly wisdom (Pr. 1:7; Rom. 1:21ff)?</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Wanting to be popular or suffer persecution (Mt. 7:13-14)</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Seeking earthly or heavenly treasures (Matt. 6:19-21)?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Sexual Immorality or be Pur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 until Marriage (1 Cor. 6:19f)?</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Drinking alcohol or filled with the Spirit (Eph. 5:18-19)?</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Doing good to get praise from men or God (Matt. 5:16)?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 yourself or lose life for Christ’s sake (Matt. 16:24-26)?</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189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875"/>
            <a:ext cx="12192000" cy="2287487"/>
          </a:xfrm>
        </p:spPr>
        <p:txBody>
          <a:bodyPr>
            <a:normAutofit/>
          </a:bodyPr>
          <a:lstStyle/>
          <a:p>
            <a:endParaRPr lang="en-US" sz="4400" dirty="0"/>
          </a:p>
        </p:txBody>
      </p:sp>
      <p:pic>
        <p:nvPicPr>
          <p:cNvPr id="1026" name="Picture 2" descr="http://www.middletownbiblechurch.org/greateve/babel.JPG"/>
          <p:cNvPicPr>
            <a:picLocks noChangeAspect="1" noChangeArrowheads="1"/>
          </p:cNvPicPr>
          <p:nvPr/>
        </p:nvPicPr>
        <p:blipFill rotWithShape="1">
          <a:blip r:embed="rId3">
            <a:extLst>
              <a:ext uri="{28A0092B-C50C-407E-A947-70E740481C1C}">
                <a14:useLocalDpi xmlns:a14="http://schemas.microsoft.com/office/drawing/2010/main" val="0"/>
              </a:ext>
            </a:extLst>
          </a:blip>
          <a:srcRect t="-11879" b="11879"/>
          <a:stretch/>
        </p:blipFill>
        <p:spPr bwMode="auto">
          <a:xfrm>
            <a:off x="0" y="396875"/>
            <a:ext cx="12192000" cy="68421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15876"/>
            <a:ext cx="12192000" cy="1046440"/>
          </a:xfrm>
          <a:prstGeom prst="rect">
            <a:avLst/>
          </a:prstGeom>
        </p:spPr>
        <p:txBody>
          <a:bodyPr wrap="square">
            <a:spAutoFit/>
          </a:bodyPr>
          <a:lstStyle/>
          <a:p>
            <a:pPr algn="ctr"/>
            <a:r>
              <a:rPr lang="en-US" sz="6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are You Making a Name For? </a:t>
            </a:r>
            <a:endParaRPr lang="en-US" sz="6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65100" y="1587500"/>
            <a:ext cx="4114800" cy="769441"/>
          </a:xfrm>
          <a:prstGeom prst="rect">
            <a:avLst/>
          </a:prstGeom>
          <a:noFill/>
        </p:spPr>
        <p:txBody>
          <a:bodyPr wrap="square" rtlCol="0">
            <a:spAutoFit/>
          </a:bodyPr>
          <a:lstStyle/>
          <a:p>
            <a:r>
              <a:rPr lang="en-US" sz="4400" dirty="0" smtClean="0">
                <a:latin typeface="Tahoma" panose="020B0604030504040204" pitchFamily="34" charset="0"/>
                <a:ea typeface="Tahoma" panose="020B0604030504040204" pitchFamily="34" charset="0"/>
                <a:cs typeface="Tahoma" panose="020B0604030504040204" pitchFamily="34" charset="0"/>
              </a:rPr>
              <a:t>Tower of Babel</a:t>
            </a:r>
            <a:endParaRPr lang="en-US" sz="4400"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8166100" y="1587500"/>
            <a:ext cx="3225800" cy="769441"/>
          </a:xfrm>
          <a:prstGeom prst="rect">
            <a:avLst/>
          </a:prstGeom>
          <a:noFill/>
        </p:spPr>
        <p:txBody>
          <a:bodyPr wrap="square" rtlCol="0">
            <a:spAutoFit/>
          </a:bodyPr>
          <a:lstStyle/>
          <a:p>
            <a:r>
              <a:rPr lang="en-US" sz="4400" dirty="0" smtClean="0">
                <a:latin typeface="Tahoma" panose="020B0604030504040204" pitchFamily="34" charset="0"/>
                <a:ea typeface="Tahoma" panose="020B0604030504040204" pitchFamily="34" charset="0"/>
                <a:cs typeface="Tahoma" panose="020B0604030504040204" pitchFamily="34" charset="0"/>
              </a:rPr>
              <a:t>Genesis 11</a:t>
            </a:r>
            <a:endParaRPr lang="en-US" sz="4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23194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87- Be Still My Soul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174- Christ Arose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416- Do All in the Name of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343- Let Him Have His Way with Thee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72- Be With Me Lord</a:t>
            </a:r>
          </a:p>
        </p:txBody>
      </p:sp>
    </p:spTree>
    <p:extLst>
      <p:ext uri="{BB962C8B-B14F-4D97-AF65-F5344CB8AC3E}">
        <p14:creationId xmlns:p14="http://schemas.microsoft.com/office/powerpoint/2010/main" val="662277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2854</TotalTime>
  <Words>1181</Words>
  <Application>Microsoft Office PowerPoint</Application>
  <PresentationFormat>Widescreen</PresentationFormat>
  <Paragraphs>74</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Your Choice</vt:lpstr>
      <vt:lpstr>Consequences of ‘Making a Name for Yourself’</vt:lpstr>
      <vt:lpstr>Exalt Your Name or God’s (by Submitting)</vt:lpstr>
      <vt:lpstr>Choice- Exalt Yourself or Submit to God</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53</cp:revision>
  <cp:lastPrinted>2017-01-08T11:15:46Z</cp:lastPrinted>
  <dcterms:created xsi:type="dcterms:W3CDTF">2017-01-06T20:08:37Z</dcterms:created>
  <dcterms:modified xsi:type="dcterms:W3CDTF">2017-01-08T19:43:09Z</dcterms:modified>
</cp:coreProperties>
</file>