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40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0C9E3D-BB71-4C9C-8222-55C7D5FAD92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320148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C9E3D-BB71-4C9C-8222-55C7D5FAD92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302358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C9E3D-BB71-4C9C-8222-55C7D5FAD92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171020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C9E3D-BB71-4C9C-8222-55C7D5FAD92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43480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C9E3D-BB71-4C9C-8222-55C7D5FAD92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341175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0C9E3D-BB71-4C9C-8222-55C7D5FAD92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84028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0C9E3D-BB71-4C9C-8222-55C7D5FAD92F}" type="datetimeFigureOut">
              <a:rPr lang="en-US" smtClean="0"/>
              <a:t>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3050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0C9E3D-BB71-4C9C-8222-55C7D5FAD92F}" type="datetimeFigureOut">
              <a:rPr lang="en-US" smtClean="0"/>
              <a:t>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303155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C9E3D-BB71-4C9C-8222-55C7D5FAD92F}" type="datetimeFigureOut">
              <a:rPr lang="en-US" smtClean="0"/>
              <a:t>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123741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C9E3D-BB71-4C9C-8222-55C7D5FAD92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926576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C9E3D-BB71-4C9C-8222-55C7D5FAD92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22FF7-3998-4BB4-8A5C-7420DB708462}" type="slidenum">
              <a:rPr lang="en-US" smtClean="0"/>
              <a:t>‹#›</a:t>
            </a:fld>
            <a:endParaRPr lang="en-US"/>
          </a:p>
        </p:txBody>
      </p:sp>
    </p:spTree>
    <p:extLst>
      <p:ext uri="{BB962C8B-B14F-4D97-AF65-F5344CB8AC3E}">
        <p14:creationId xmlns:p14="http://schemas.microsoft.com/office/powerpoint/2010/main" val="138956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C9E3D-BB71-4C9C-8222-55C7D5FAD92F}" type="datetimeFigureOut">
              <a:rPr lang="en-US" smtClean="0"/>
              <a:t>1/20/2017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22FF7-3998-4BB4-8A5C-7420DB708462}" type="slidenum">
              <a:rPr lang="en-US" smtClean="0"/>
              <a:t>‹#›</a:t>
            </a:fld>
            <a:endParaRPr lang="en-US"/>
          </a:p>
        </p:txBody>
      </p:sp>
    </p:spTree>
    <p:extLst>
      <p:ext uri="{BB962C8B-B14F-4D97-AF65-F5344CB8AC3E}">
        <p14:creationId xmlns:p14="http://schemas.microsoft.com/office/powerpoint/2010/main" val="187781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20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God</a:t>
            </a:r>
            <a:endParaRPr lang="en-US" sz="20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480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Introduction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fontScale="92500" lnSpcReduction="2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desires reverence from those who would worship and serve Him (Heb. 12:28-29; John 4:23-24). </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do not reverence God and it is demonstrated by their half-hearted and laid-back attitude towards obeying His word and worshiping Him even among Christians. </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refuse God who warns from heaven as you will suffer the same fate as those who disobeyed Him under the Old Covenant (Heb. 2:1-3; 12:18-25). </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is our Creator, Redeemer of our sins through His Son, and Sustainer of our souls through His word which will guide us to eternal life.  </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695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Reverence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are His Creation (Psalm 95:6-7)</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redeemed you from sin</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has the power and will destroy the earth at an unexpected time (2 Pet. 3:10-14)</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is able to punish you in hell for disobedience (Matt. 10:28)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receive a kingdom which cannot be shaken (Heb. 12:28).</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508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fontScale="92500"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the beginning of knowledge, but fools despise it (Proverbs 1:7)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keep you away from evil (Pr. 16:6)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give you strong confidence (Pr. 14:26)</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 fountain of life so that you may avoid the snares of death (Pr. 14:27)</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treasure His commands, listen so that you understand, and seek for wisdom as you would for riches you will discover the knowledge of God (Pr. 2:1-5).</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811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Examples of Reverence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fontScale="92500"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Noah was warned by God about the flood he demonstrated his faith in building the ark (Heb. 11:7)</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 Ezekiel, and Daniel all fell on their faces when given a vision or were in the presence of angels (1 Chron. 21:16; Ezek. 43:1-3; Dan. 8:16-17</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humility, Abram pleaded with God to spare Sodom realizing he was but dust &amp; ashes (Gen 18:27</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disciples heard God’s voice at the transfiguration they were terrified (Matt. 17:6)</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372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is Your Attitude to Worship?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is reflected in how you prepare!</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rushing to get to Bible class or worship services and are late it displays an attitude towards our Lord and brethren that it’s not that important to you.</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happens if you are late to school, your job, or an interview, or an important event?</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elders want me to inform you that this is a problem here and it needs to be corrected!</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957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is Your Attitude to Worship?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also have to be careful about dressing modestly so as to not attract attention to our self or causing others to lust and being a stumbling block to them  (1 Tim. 2:9).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were to be priests were to wear “linen breeches to cover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their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bare flesh; they shall reach from the loins even to the thighs” (Ex. 28:42).</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was the death penalty for those who failed to do their duty.  </a:t>
            </a: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804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is Your Attitude to Worship?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49124"/>
            <a:ext cx="12192000" cy="5908876"/>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New Testament, all Christians are priests and we should want to be holy in 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 dress and comportment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2:9; 1 Peter 3:3-6).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Please be aware that when you are sitting down in the pew, 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here is the danger of your thighs being exposed so that when the men are passing the trays for the Lord’s supper and contribution they see that which makes it hard for them to focus on worship as they should.    </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3382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604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PowerPoint Presentation</vt:lpstr>
      <vt:lpstr>Introduction</vt:lpstr>
      <vt:lpstr>Why Should You Reverence God?</vt:lpstr>
      <vt:lpstr>Reverence for God…</vt:lpstr>
      <vt:lpstr>Bible Examples of Reverence</vt:lpstr>
      <vt:lpstr>What is Your Attitude to Worship?</vt:lpstr>
      <vt:lpstr>What is Your Attitude to Worship?</vt:lpstr>
      <vt:lpstr>What is Your Attitude to Worship?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18</cp:revision>
  <dcterms:created xsi:type="dcterms:W3CDTF">2017-01-20T18:09:55Z</dcterms:created>
  <dcterms:modified xsi:type="dcterms:W3CDTF">2017-01-21T03:01:56Z</dcterms:modified>
</cp:coreProperties>
</file>