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7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4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3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D1FA-4BAF-4229-95A9-58E47F0025B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27BAE-F643-4B3F-B603-668FADC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2s- Higher Ground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103s- I Will Give Him All My Praise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102s- And Can it Be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331- Kneel at the Cross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347- Who Will Follow Jesus?</a:t>
            </a: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2720340" cy="685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 Pressure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Conform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32)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Golden-Calf-Pai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1" y="0"/>
            <a:ext cx="9620249" cy="689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0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4317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Pressured to Conform Remember…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4318"/>
            <a:ext cx="12192000" cy="5723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…to stand up for the truth of God’s word-                                      	don’t compromise with sin &amp; error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32:1-8, 19-24; Gal. 1:6-10; 2:11-14; 2 Tim. 4:2-5)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…that God will punish evildoers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32:25-28; Heb. 2:1-3; 10:26-31)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…that Christ intercedes for you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32:29-35; Isa. 53:12; Lk. 23:34; Heb. 7:23-25; 4:14ff)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2s- Higher Ground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103s- I Will Give Him All My Praise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102s- And Can it Be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331- Kneel at the Cross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347- Who Will Follow Jesus?</a:t>
            </a: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90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When Pressured to Conform Remember…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7</cp:revision>
  <dcterms:created xsi:type="dcterms:W3CDTF">2017-02-12T21:01:48Z</dcterms:created>
  <dcterms:modified xsi:type="dcterms:W3CDTF">2017-02-13T08:41:05Z</dcterms:modified>
</cp:coreProperties>
</file>